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74" r:id="rId3"/>
    <p:sldId id="267" r:id="rId4"/>
    <p:sldId id="268" r:id="rId5"/>
    <p:sldId id="257" r:id="rId6"/>
    <p:sldId id="261" r:id="rId7"/>
    <p:sldId id="271" r:id="rId8"/>
    <p:sldId id="272" r:id="rId9"/>
    <p:sldId id="273" r:id="rId10"/>
    <p:sldId id="270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399"/>
    <a:srgbClr val="F3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414EE-4579-48CA-ADA1-605FE28656BF}" v="105" dt="2022-01-24T04:28:05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91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D7C45-A8C7-4154-B3DE-41BDE94877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ADCCDC7-BDA3-4380-873B-2739CB0CC08D}">
      <dgm:prSet/>
      <dgm:spPr/>
      <dgm:t>
        <a:bodyPr/>
        <a:lstStyle/>
        <a:p>
          <a:r>
            <a:rPr lang="en-US"/>
            <a:t>Neural networks </a:t>
          </a:r>
        </a:p>
      </dgm:t>
    </dgm:pt>
    <dgm:pt modelId="{9C105F13-CCBF-4063-ABBA-F6177699B6C5}" type="parTrans" cxnId="{86505A56-0846-41B7-8325-56F4E034BDD0}">
      <dgm:prSet/>
      <dgm:spPr/>
      <dgm:t>
        <a:bodyPr/>
        <a:lstStyle/>
        <a:p>
          <a:endParaRPr lang="en-US"/>
        </a:p>
      </dgm:t>
    </dgm:pt>
    <dgm:pt modelId="{BE3BA670-81E8-437B-AC7B-5BB26FB2E658}" type="sibTrans" cxnId="{86505A56-0846-41B7-8325-56F4E034BDD0}">
      <dgm:prSet/>
      <dgm:spPr/>
      <dgm:t>
        <a:bodyPr/>
        <a:lstStyle/>
        <a:p>
          <a:endParaRPr lang="en-US"/>
        </a:p>
      </dgm:t>
    </dgm:pt>
    <dgm:pt modelId="{9909BD44-B8A7-4F0C-A5A9-872C9968CA33}">
      <dgm:prSet/>
      <dgm:spPr/>
      <dgm:t>
        <a:bodyPr/>
        <a:lstStyle/>
        <a:p>
          <a:r>
            <a:rPr lang="en-US"/>
            <a:t>Pre-Trained Models</a:t>
          </a:r>
        </a:p>
      </dgm:t>
    </dgm:pt>
    <dgm:pt modelId="{5F786B65-783E-4C06-B41D-9D6CF9696362}" type="parTrans" cxnId="{F9D5FC64-5529-4E9F-AB33-42C22BED0EB1}">
      <dgm:prSet/>
      <dgm:spPr/>
      <dgm:t>
        <a:bodyPr/>
        <a:lstStyle/>
        <a:p>
          <a:endParaRPr lang="en-US"/>
        </a:p>
      </dgm:t>
    </dgm:pt>
    <dgm:pt modelId="{00DA0BC4-BD81-4F7A-ABDF-2E2FB1530354}" type="sibTrans" cxnId="{F9D5FC64-5529-4E9F-AB33-42C22BED0EB1}">
      <dgm:prSet/>
      <dgm:spPr/>
      <dgm:t>
        <a:bodyPr/>
        <a:lstStyle/>
        <a:p>
          <a:endParaRPr lang="en-US"/>
        </a:p>
      </dgm:t>
    </dgm:pt>
    <dgm:pt modelId="{45D9D19F-92D7-494E-8C0B-A779311511E5}">
      <dgm:prSet/>
      <dgm:spPr/>
      <dgm:t>
        <a:bodyPr/>
        <a:lstStyle/>
        <a:p>
          <a:r>
            <a:rPr lang="en-US"/>
            <a:t>Regression models</a:t>
          </a:r>
        </a:p>
      </dgm:t>
    </dgm:pt>
    <dgm:pt modelId="{E331D859-FD60-4324-B153-3F5D3F6AB8AC}" type="parTrans" cxnId="{298C2776-8A60-4DC9-8AAE-7D51D63C00C3}">
      <dgm:prSet/>
      <dgm:spPr/>
      <dgm:t>
        <a:bodyPr/>
        <a:lstStyle/>
        <a:p>
          <a:endParaRPr lang="en-US"/>
        </a:p>
      </dgm:t>
    </dgm:pt>
    <dgm:pt modelId="{4866D684-4723-49CF-82E0-2A8CD7D0C7CF}" type="sibTrans" cxnId="{298C2776-8A60-4DC9-8AAE-7D51D63C00C3}">
      <dgm:prSet/>
      <dgm:spPr/>
      <dgm:t>
        <a:bodyPr/>
        <a:lstStyle/>
        <a:p>
          <a:endParaRPr lang="en-US"/>
        </a:p>
      </dgm:t>
    </dgm:pt>
    <dgm:pt modelId="{C68BAA61-E17D-49A2-BC3D-62368C54F29F}">
      <dgm:prSet/>
      <dgm:spPr/>
      <dgm:t>
        <a:bodyPr/>
        <a:lstStyle/>
        <a:p>
          <a:r>
            <a:rPr lang="en-US"/>
            <a:t>Classification models</a:t>
          </a:r>
        </a:p>
      </dgm:t>
    </dgm:pt>
    <dgm:pt modelId="{76A280B5-C51E-4685-947B-3F220B2CB32D}" type="parTrans" cxnId="{FF42B90B-069C-4BC2-917D-E7FEC8761E96}">
      <dgm:prSet/>
      <dgm:spPr/>
      <dgm:t>
        <a:bodyPr/>
        <a:lstStyle/>
        <a:p>
          <a:endParaRPr lang="en-US"/>
        </a:p>
      </dgm:t>
    </dgm:pt>
    <dgm:pt modelId="{40565450-C3AC-409A-A6EE-7457112743A4}" type="sibTrans" cxnId="{FF42B90B-069C-4BC2-917D-E7FEC8761E96}">
      <dgm:prSet/>
      <dgm:spPr/>
      <dgm:t>
        <a:bodyPr/>
        <a:lstStyle/>
        <a:p>
          <a:endParaRPr lang="en-US"/>
        </a:p>
      </dgm:t>
    </dgm:pt>
    <dgm:pt modelId="{F278C858-81C5-456A-97B6-92284DC66922}">
      <dgm:prSet/>
      <dgm:spPr/>
      <dgm:t>
        <a:bodyPr/>
        <a:lstStyle/>
        <a:p>
          <a:r>
            <a:rPr lang="en-US"/>
            <a:t>Supervised deep learning models(CNN,RNN) </a:t>
          </a:r>
        </a:p>
      </dgm:t>
    </dgm:pt>
    <dgm:pt modelId="{97AD5661-6409-4312-AEC4-76ECABA72F5F}" type="parTrans" cxnId="{81F30087-05DE-4EEF-8F7A-12FE522B9A30}">
      <dgm:prSet/>
      <dgm:spPr/>
      <dgm:t>
        <a:bodyPr/>
        <a:lstStyle/>
        <a:p>
          <a:endParaRPr lang="en-US"/>
        </a:p>
      </dgm:t>
    </dgm:pt>
    <dgm:pt modelId="{5CE97C72-7845-41C0-AE40-AFAE8D77CCA3}" type="sibTrans" cxnId="{81F30087-05DE-4EEF-8F7A-12FE522B9A30}">
      <dgm:prSet/>
      <dgm:spPr/>
      <dgm:t>
        <a:bodyPr/>
        <a:lstStyle/>
        <a:p>
          <a:endParaRPr lang="en-US"/>
        </a:p>
      </dgm:t>
    </dgm:pt>
    <dgm:pt modelId="{1A475DA3-F9DF-43F7-9D5F-259D8DE22BCA}">
      <dgm:prSet/>
      <dgm:spPr/>
      <dgm:t>
        <a:bodyPr/>
        <a:lstStyle/>
        <a:p>
          <a:r>
            <a:rPr lang="en-US"/>
            <a:t>Unsupervised learning models (autoencoders)</a:t>
          </a:r>
        </a:p>
      </dgm:t>
    </dgm:pt>
    <dgm:pt modelId="{C4652C57-AEB8-4824-A7D8-0C702CD09F8F}" type="parTrans" cxnId="{DAB3F0AB-0C89-486F-B514-C78220DA0C6E}">
      <dgm:prSet/>
      <dgm:spPr/>
      <dgm:t>
        <a:bodyPr/>
        <a:lstStyle/>
        <a:p>
          <a:endParaRPr lang="en-US"/>
        </a:p>
      </dgm:t>
    </dgm:pt>
    <dgm:pt modelId="{2FDA12F2-D50B-498C-AA91-B9EFD64A9F1A}" type="sibTrans" cxnId="{DAB3F0AB-0C89-486F-B514-C78220DA0C6E}">
      <dgm:prSet/>
      <dgm:spPr/>
      <dgm:t>
        <a:bodyPr/>
        <a:lstStyle/>
        <a:p>
          <a:endParaRPr lang="en-US"/>
        </a:p>
      </dgm:t>
    </dgm:pt>
    <dgm:pt modelId="{670A5103-5278-45DC-9330-6F36095237D3}" type="pres">
      <dgm:prSet presAssocID="{81BD7C45-A8C7-4154-B3DE-41BDE9487727}" presName="root" presStyleCnt="0">
        <dgm:presLayoutVars>
          <dgm:dir/>
          <dgm:resizeHandles val="exact"/>
        </dgm:presLayoutVars>
      </dgm:prSet>
      <dgm:spPr/>
    </dgm:pt>
    <dgm:pt modelId="{29F8A324-42D9-4F63-A025-C5BB637755AD}" type="pres">
      <dgm:prSet presAssocID="{1ADCCDC7-BDA3-4380-873B-2739CB0CC08D}" presName="compNode" presStyleCnt="0"/>
      <dgm:spPr/>
    </dgm:pt>
    <dgm:pt modelId="{19BCF6BF-610B-45E3-9BA1-C489E18DD6D5}" type="pres">
      <dgm:prSet presAssocID="{1ADCCDC7-BDA3-4380-873B-2739CB0CC08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5AA262EE-E3D0-4B39-BA48-E70122D7DCE2}" type="pres">
      <dgm:prSet presAssocID="{1ADCCDC7-BDA3-4380-873B-2739CB0CC08D}" presName="spaceRect" presStyleCnt="0"/>
      <dgm:spPr/>
    </dgm:pt>
    <dgm:pt modelId="{462900EB-B4E8-4725-AB00-0B69224B8EBA}" type="pres">
      <dgm:prSet presAssocID="{1ADCCDC7-BDA3-4380-873B-2739CB0CC08D}" presName="textRect" presStyleLbl="revTx" presStyleIdx="0" presStyleCnt="6">
        <dgm:presLayoutVars>
          <dgm:chMax val="1"/>
          <dgm:chPref val="1"/>
        </dgm:presLayoutVars>
      </dgm:prSet>
      <dgm:spPr/>
    </dgm:pt>
    <dgm:pt modelId="{78AE285D-C9EB-4BBA-B68C-C524D2A7211A}" type="pres">
      <dgm:prSet presAssocID="{BE3BA670-81E8-437B-AC7B-5BB26FB2E658}" presName="sibTrans" presStyleCnt="0"/>
      <dgm:spPr/>
    </dgm:pt>
    <dgm:pt modelId="{F2BA9BDC-769A-4C2A-8211-305826C6AA49}" type="pres">
      <dgm:prSet presAssocID="{9909BD44-B8A7-4F0C-A5A9-872C9968CA33}" presName="compNode" presStyleCnt="0"/>
      <dgm:spPr/>
    </dgm:pt>
    <dgm:pt modelId="{BB949DB2-FD1A-421B-A773-4B10E192EEA1}" type="pres">
      <dgm:prSet presAssocID="{9909BD44-B8A7-4F0C-A5A9-872C9968CA3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71D8E196-5991-435B-9F69-C0B5745B131B}" type="pres">
      <dgm:prSet presAssocID="{9909BD44-B8A7-4F0C-A5A9-872C9968CA33}" presName="spaceRect" presStyleCnt="0"/>
      <dgm:spPr/>
    </dgm:pt>
    <dgm:pt modelId="{361C5482-2E25-4F35-BC1F-B828A22B9608}" type="pres">
      <dgm:prSet presAssocID="{9909BD44-B8A7-4F0C-A5A9-872C9968CA33}" presName="textRect" presStyleLbl="revTx" presStyleIdx="1" presStyleCnt="6">
        <dgm:presLayoutVars>
          <dgm:chMax val="1"/>
          <dgm:chPref val="1"/>
        </dgm:presLayoutVars>
      </dgm:prSet>
      <dgm:spPr/>
    </dgm:pt>
    <dgm:pt modelId="{9158999F-012D-4810-AD48-CD68BA6DE586}" type="pres">
      <dgm:prSet presAssocID="{00DA0BC4-BD81-4F7A-ABDF-2E2FB1530354}" presName="sibTrans" presStyleCnt="0"/>
      <dgm:spPr/>
    </dgm:pt>
    <dgm:pt modelId="{0176EA6E-4DBC-4ACB-AB76-2FB1A490B403}" type="pres">
      <dgm:prSet presAssocID="{45D9D19F-92D7-494E-8C0B-A779311511E5}" presName="compNode" presStyleCnt="0"/>
      <dgm:spPr/>
    </dgm:pt>
    <dgm:pt modelId="{CC4842F1-3A53-46B2-B682-37689E52A4E1}" type="pres">
      <dgm:prSet presAssocID="{45D9D19F-92D7-494E-8C0B-A779311511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6F6FD92-7044-4B1E-B54A-A9800FD7AB26}" type="pres">
      <dgm:prSet presAssocID="{45D9D19F-92D7-494E-8C0B-A779311511E5}" presName="spaceRect" presStyleCnt="0"/>
      <dgm:spPr/>
    </dgm:pt>
    <dgm:pt modelId="{4434F67E-DE8C-497D-AA8F-14B734EF1FA4}" type="pres">
      <dgm:prSet presAssocID="{45D9D19F-92D7-494E-8C0B-A779311511E5}" presName="textRect" presStyleLbl="revTx" presStyleIdx="2" presStyleCnt="6">
        <dgm:presLayoutVars>
          <dgm:chMax val="1"/>
          <dgm:chPref val="1"/>
        </dgm:presLayoutVars>
      </dgm:prSet>
      <dgm:spPr/>
    </dgm:pt>
    <dgm:pt modelId="{32B965BF-6C1B-4613-A673-56E412C7617C}" type="pres">
      <dgm:prSet presAssocID="{4866D684-4723-49CF-82E0-2A8CD7D0C7CF}" presName="sibTrans" presStyleCnt="0"/>
      <dgm:spPr/>
    </dgm:pt>
    <dgm:pt modelId="{CF1FAEEF-D280-4EF8-A116-4748E7FBFCA4}" type="pres">
      <dgm:prSet presAssocID="{C68BAA61-E17D-49A2-BC3D-62368C54F29F}" presName="compNode" presStyleCnt="0"/>
      <dgm:spPr/>
    </dgm:pt>
    <dgm:pt modelId="{715DE7FA-0D04-4184-B155-F762ACB1F8C1}" type="pres">
      <dgm:prSet presAssocID="{C68BAA61-E17D-49A2-BC3D-62368C54F29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EE507BA-9357-4728-B0C8-410A754D339E}" type="pres">
      <dgm:prSet presAssocID="{C68BAA61-E17D-49A2-BC3D-62368C54F29F}" presName="spaceRect" presStyleCnt="0"/>
      <dgm:spPr/>
    </dgm:pt>
    <dgm:pt modelId="{5EF32568-6947-4261-8D79-86E99A40B058}" type="pres">
      <dgm:prSet presAssocID="{C68BAA61-E17D-49A2-BC3D-62368C54F29F}" presName="textRect" presStyleLbl="revTx" presStyleIdx="3" presStyleCnt="6">
        <dgm:presLayoutVars>
          <dgm:chMax val="1"/>
          <dgm:chPref val="1"/>
        </dgm:presLayoutVars>
      </dgm:prSet>
      <dgm:spPr/>
    </dgm:pt>
    <dgm:pt modelId="{200EFA0F-9CB9-4FF8-AB88-5626024A613A}" type="pres">
      <dgm:prSet presAssocID="{40565450-C3AC-409A-A6EE-7457112743A4}" presName="sibTrans" presStyleCnt="0"/>
      <dgm:spPr/>
    </dgm:pt>
    <dgm:pt modelId="{B48F545D-9633-4820-9AB9-87636BB45021}" type="pres">
      <dgm:prSet presAssocID="{F278C858-81C5-456A-97B6-92284DC66922}" presName="compNode" presStyleCnt="0"/>
      <dgm:spPr/>
    </dgm:pt>
    <dgm:pt modelId="{F6CFA54E-F51D-46CD-AF7D-B01FD1B2E6D8}" type="pres">
      <dgm:prSet presAssocID="{F278C858-81C5-456A-97B6-92284DC669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B529D92D-8E19-4117-8CF0-070528E67359}" type="pres">
      <dgm:prSet presAssocID="{F278C858-81C5-456A-97B6-92284DC66922}" presName="spaceRect" presStyleCnt="0"/>
      <dgm:spPr/>
    </dgm:pt>
    <dgm:pt modelId="{5AA0102C-A7F7-4F35-9A3E-A4723E79301A}" type="pres">
      <dgm:prSet presAssocID="{F278C858-81C5-456A-97B6-92284DC66922}" presName="textRect" presStyleLbl="revTx" presStyleIdx="4" presStyleCnt="6">
        <dgm:presLayoutVars>
          <dgm:chMax val="1"/>
          <dgm:chPref val="1"/>
        </dgm:presLayoutVars>
      </dgm:prSet>
      <dgm:spPr/>
    </dgm:pt>
    <dgm:pt modelId="{5541A1F0-4287-4C10-9A77-E2254AAD14F6}" type="pres">
      <dgm:prSet presAssocID="{5CE97C72-7845-41C0-AE40-AFAE8D77CCA3}" presName="sibTrans" presStyleCnt="0"/>
      <dgm:spPr/>
    </dgm:pt>
    <dgm:pt modelId="{AD0DF088-D258-4386-9491-59E41505A66A}" type="pres">
      <dgm:prSet presAssocID="{1A475DA3-F9DF-43F7-9D5F-259D8DE22BCA}" presName="compNode" presStyleCnt="0"/>
      <dgm:spPr/>
    </dgm:pt>
    <dgm:pt modelId="{781BE0BC-8D12-4A06-AD5C-B1F87001238D}" type="pres">
      <dgm:prSet presAssocID="{1A475DA3-F9DF-43F7-9D5F-259D8DE22BC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14BE133E-477A-4F14-89BB-28EAC2B61D6E}" type="pres">
      <dgm:prSet presAssocID="{1A475DA3-F9DF-43F7-9D5F-259D8DE22BCA}" presName="spaceRect" presStyleCnt="0"/>
      <dgm:spPr/>
    </dgm:pt>
    <dgm:pt modelId="{D6FAB474-B1D6-4BD0-87B1-3634DC614982}" type="pres">
      <dgm:prSet presAssocID="{1A475DA3-F9DF-43F7-9D5F-259D8DE22BC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F42B90B-069C-4BC2-917D-E7FEC8761E96}" srcId="{81BD7C45-A8C7-4154-B3DE-41BDE9487727}" destId="{C68BAA61-E17D-49A2-BC3D-62368C54F29F}" srcOrd="3" destOrd="0" parTransId="{76A280B5-C51E-4685-947B-3F220B2CB32D}" sibTransId="{40565450-C3AC-409A-A6EE-7457112743A4}"/>
    <dgm:cxn modelId="{44E17A3B-9BA3-45F9-8261-10DC5181527B}" type="presOf" srcId="{1A475DA3-F9DF-43F7-9D5F-259D8DE22BCA}" destId="{D6FAB474-B1D6-4BD0-87B1-3634DC614982}" srcOrd="0" destOrd="0" presId="urn:microsoft.com/office/officeart/2018/2/layout/IconLabelList"/>
    <dgm:cxn modelId="{F9D5FC64-5529-4E9F-AB33-42C22BED0EB1}" srcId="{81BD7C45-A8C7-4154-B3DE-41BDE9487727}" destId="{9909BD44-B8A7-4F0C-A5A9-872C9968CA33}" srcOrd="1" destOrd="0" parTransId="{5F786B65-783E-4C06-B41D-9D6CF9696362}" sibTransId="{00DA0BC4-BD81-4F7A-ABDF-2E2FB1530354}"/>
    <dgm:cxn modelId="{22F5E449-4D6B-4AB3-A62A-AC1C20EA1F77}" type="presOf" srcId="{F278C858-81C5-456A-97B6-92284DC66922}" destId="{5AA0102C-A7F7-4F35-9A3E-A4723E79301A}" srcOrd="0" destOrd="0" presId="urn:microsoft.com/office/officeart/2018/2/layout/IconLabelList"/>
    <dgm:cxn modelId="{38B9124D-DBC5-4892-901A-C43F1C6FDC4F}" type="presOf" srcId="{C68BAA61-E17D-49A2-BC3D-62368C54F29F}" destId="{5EF32568-6947-4261-8D79-86E99A40B058}" srcOrd="0" destOrd="0" presId="urn:microsoft.com/office/officeart/2018/2/layout/IconLabelList"/>
    <dgm:cxn modelId="{298C2776-8A60-4DC9-8AAE-7D51D63C00C3}" srcId="{81BD7C45-A8C7-4154-B3DE-41BDE9487727}" destId="{45D9D19F-92D7-494E-8C0B-A779311511E5}" srcOrd="2" destOrd="0" parTransId="{E331D859-FD60-4324-B153-3F5D3F6AB8AC}" sibTransId="{4866D684-4723-49CF-82E0-2A8CD7D0C7CF}"/>
    <dgm:cxn modelId="{86505A56-0846-41B7-8325-56F4E034BDD0}" srcId="{81BD7C45-A8C7-4154-B3DE-41BDE9487727}" destId="{1ADCCDC7-BDA3-4380-873B-2739CB0CC08D}" srcOrd="0" destOrd="0" parTransId="{9C105F13-CCBF-4063-ABBA-F6177699B6C5}" sibTransId="{BE3BA670-81E8-437B-AC7B-5BB26FB2E658}"/>
    <dgm:cxn modelId="{74EA2E78-58B2-4B85-B357-D9A49291221C}" type="presOf" srcId="{81BD7C45-A8C7-4154-B3DE-41BDE9487727}" destId="{670A5103-5278-45DC-9330-6F36095237D3}" srcOrd="0" destOrd="0" presId="urn:microsoft.com/office/officeart/2018/2/layout/IconLabelList"/>
    <dgm:cxn modelId="{81F30087-05DE-4EEF-8F7A-12FE522B9A30}" srcId="{81BD7C45-A8C7-4154-B3DE-41BDE9487727}" destId="{F278C858-81C5-456A-97B6-92284DC66922}" srcOrd="4" destOrd="0" parTransId="{97AD5661-6409-4312-AEC4-76ECABA72F5F}" sibTransId="{5CE97C72-7845-41C0-AE40-AFAE8D77CCA3}"/>
    <dgm:cxn modelId="{A61359AB-A74B-423C-92CA-063AE17A181E}" type="presOf" srcId="{1ADCCDC7-BDA3-4380-873B-2739CB0CC08D}" destId="{462900EB-B4E8-4725-AB00-0B69224B8EBA}" srcOrd="0" destOrd="0" presId="urn:microsoft.com/office/officeart/2018/2/layout/IconLabelList"/>
    <dgm:cxn modelId="{DAB3F0AB-0C89-486F-B514-C78220DA0C6E}" srcId="{81BD7C45-A8C7-4154-B3DE-41BDE9487727}" destId="{1A475DA3-F9DF-43F7-9D5F-259D8DE22BCA}" srcOrd="5" destOrd="0" parTransId="{C4652C57-AEB8-4824-A7D8-0C702CD09F8F}" sibTransId="{2FDA12F2-D50B-498C-AA91-B9EFD64A9F1A}"/>
    <dgm:cxn modelId="{C104F5C0-A328-4629-9FDE-E86BBDDCBB26}" type="presOf" srcId="{45D9D19F-92D7-494E-8C0B-A779311511E5}" destId="{4434F67E-DE8C-497D-AA8F-14B734EF1FA4}" srcOrd="0" destOrd="0" presId="urn:microsoft.com/office/officeart/2018/2/layout/IconLabelList"/>
    <dgm:cxn modelId="{D820A8FD-71CA-41D9-9F54-CA2A1A3BF4CD}" type="presOf" srcId="{9909BD44-B8A7-4F0C-A5A9-872C9968CA33}" destId="{361C5482-2E25-4F35-BC1F-B828A22B9608}" srcOrd="0" destOrd="0" presId="urn:microsoft.com/office/officeart/2018/2/layout/IconLabelList"/>
    <dgm:cxn modelId="{56B6E4A7-FFF0-4D5C-91C8-E66057CCC1CF}" type="presParOf" srcId="{670A5103-5278-45DC-9330-6F36095237D3}" destId="{29F8A324-42D9-4F63-A025-C5BB637755AD}" srcOrd="0" destOrd="0" presId="urn:microsoft.com/office/officeart/2018/2/layout/IconLabelList"/>
    <dgm:cxn modelId="{99705FD2-3FAD-42D6-8E31-E2BBE36E876B}" type="presParOf" srcId="{29F8A324-42D9-4F63-A025-C5BB637755AD}" destId="{19BCF6BF-610B-45E3-9BA1-C489E18DD6D5}" srcOrd="0" destOrd="0" presId="urn:microsoft.com/office/officeart/2018/2/layout/IconLabelList"/>
    <dgm:cxn modelId="{B216F9B3-17CE-4F37-AF5A-DEC9913AE352}" type="presParOf" srcId="{29F8A324-42D9-4F63-A025-C5BB637755AD}" destId="{5AA262EE-E3D0-4B39-BA48-E70122D7DCE2}" srcOrd="1" destOrd="0" presId="urn:microsoft.com/office/officeart/2018/2/layout/IconLabelList"/>
    <dgm:cxn modelId="{00454BA6-9823-4F56-8763-7C5108F7313E}" type="presParOf" srcId="{29F8A324-42D9-4F63-A025-C5BB637755AD}" destId="{462900EB-B4E8-4725-AB00-0B69224B8EBA}" srcOrd="2" destOrd="0" presId="urn:microsoft.com/office/officeart/2018/2/layout/IconLabelList"/>
    <dgm:cxn modelId="{91CA6801-6B3F-4BCC-8220-BCC42FE4C6C7}" type="presParOf" srcId="{670A5103-5278-45DC-9330-6F36095237D3}" destId="{78AE285D-C9EB-4BBA-B68C-C524D2A7211A}" srcOrd="1" destOrd="0" presId="urn:microsoft.com/office/officeart/2018/2/layout/IconLabelList"/>
    <dgm:cxn modelId="{B9C1F02D-41F7-4CEB-9463-0686D8C8C01C}" type="presParOf" srcId="{670A5103-5278-45DC-9330-6F36095237D3}" destId="{F2BA9BDC-769A-4C2A-8211-305826C6AA49}" srcOrd="2" destOrd="0" presId="urn:microsoft.com/office/officeart/2018/2/layout/IconLabelList"/>
    <dgm:cxn modelId="{FD142957-0195-4E94-93B2-21AEFA63318C}" type="presParOf" srcId="{F2BA9BDC-769A-4C2A-8211-305826C6AA49}" destId="{BB949DB2-FD1A-421B-A773-4B10E192EEA1}" srcOrd="0" destOrd="0" presId="urn:microsoft.com/office/officeart/2018/2/layout/IconLabelList"/>
    <dgm:cxn modelId="{8AB271B0-A99D-4770-8405-067B863E839F}" type="presParOf" srcId="{F2BA9BDC-769A-4C2A-8211-305826C6AA49}" destId="{71D8E196-5991-435B-9F69-C0B5745B131B}" srcOrd="1" destOrd="0" presId="urn:microsoft.com/office/officeart/2018/2/layout/IconLabelList"/>
    <dgm:cxn modelId="{69B26330-F0BE-4AFD-9FC4-38AB8C385282}" type="presParOf" srcId="{F2BA9BDC-769A-4C2A-8211-305826C6AA49}" destId="{361C5482-2E25-4F35-BC1F-B828A22B9608}" srcOrd="2" destOrd="0" presId="urn:microsoft.com/office/officeart/2018/2/layout/IconLabelList"/>
    <dgm:cxn modelId="{CC8ED52C-3F48-440F-BCC7-7ECC3BD5DE71}" type="presParOf" srcId="{670A5103-5278-45DC-9330-6F36095237D3}" destId="{9158999F-012D-4810-AD48-CD68BA6DE586}" srcOrd="3" destOrd="0" presId="urn:microsoft.com/office/officeart/2018/2/layout/IconLabelList"/>
    <dgm:cxn modelId="{AC221C82-50E3-4ADD-B38D-42A916EF55B2}" type="presParOf" srcId="{670A5103-5278-45DC-9330-6F36095237D3}" destId="{0176EA6E-4DBC-4ACB-AB76-2FB1A490B403}" srcOrd="4" destOrd="0" presId="urn:microsoft.com/office/officeart/2018/2/layout/IconLabelList"/>
    <dgm:cxn modelId="{B4C7A861-BC34-4719-A211-A0B8D5301D3C}" type="presParOf" srcId="{0176EA6E-4DBC-4ACB-AB76-2FB1A490B403}" destId="{CC4842F1-3A53-46B2-B682-37689E52A4E1}" srcOrd="0" destOrd="0" presId="urn:microsoft.com/office/officeart/2018/2/layout/IconLabelList"/>
    <dgm:cxn modelId="{940B3C5D-79C2-45B2-96D0-EC4EADF13100}" type="presParOf" srcId="{0176EA6E-4DBC-4ACB-AB76-2FB1A490B403}" destId="{96F6FD92-7044-4B1E-B54A-A9800FD7AB26}" srcOrd="1" destOrd="0" presId="urn:microsoft.com/office/officeart/2018/2/layout/IconLabelList"/>
    <dgm:cxn modelId="{2CF48F40-02B7-461C-9C40-E627FC0B00FE}" type="presParOf" srcId="{0176EA6E-4DBC-4ACB-AB76-2FB1A490B403}" destId="{4434F67E-DE8C-497D-AA8F-14B734EF1FA4}" srcOrd="2" destOrd="0" presId="urn:microsoft.com/office/officeart/2018/2/layout/IconLabelList"/>
    <dgm:cxn modelId="{45F5422D-B4DC-4FDF-AEC1-F28F2C52A7D9}" type="presParOf" srcId="{670A5103-5278-45DC-9330-6F36095237D3}" destId="{32B965BF-6C1B-4613-A673-56E412C7617C}" srcOrd="5" destOrd="0" presId="urn:microsoft.com/office/officeart/2018/2/layout/IconLabelList"/>
    <dgm:cxn modelId="{0C9968F0-9BAC-4CE1-9F01-1CD0ED126DFB}" type="presParOf" srcId="{670A5103-5278-45DC-9330-6F36095237D3}" destId="{CF1FAEEF-D280-4EF8-A116-4748E7FBFCA4}" srcOrd="6" destOrd="0" presId="urn:microsoft.com/office/officeart/2018/2/layout/IconLabelList"/>
    <dgm:cxn modelId="{802DBCCD-C998-4406-970A-37AAB5865B4A}" type="presParOf" srcId="{CF1FAEEF-D280-4EF8-A116-4748E7FBFCA4}" destId="{715DE7FA-0D04-4184-B155-F762ACB1F8C1}" srcOrd="0" destOrd="0" presId="urn:microsoft.com/office/officeart/2018/2/layout/IconLabelList"/>
    <dgm:cxn modelId="{D04E6958-9DFB-4AB7-9D5E-8D27CC688E66}" type="presParOf" srcId="{CF1FAEEF-D280-4EF8-A116-4748E7FBFCA4}" destId="{7EE507BA-9357-4728-B0C8-410A754D339E}" srcOrd="1" destOrd="0" presId="urn:microsoft.com/office/officeart/2018/2/layout/IconLabelList"/>
    <dgm:cxn modelId="{267DA53A-E09D-466B-A4D6-1ED5B105A4FD}" type="presParOf" srcId="{CF1FAEEF-D280-4EF8-A116-4748E7FBFCA4}" destId="{5EF32568-6947-4261-8D79-86E99A40B058}" srcOrd="2" destOrd="0" presId="urn:microsoft.com/office/officeart/2018/2/layout/IconLabelList"/>
    <dgm:cxn modelId="{5D6175F9-B843-400F-A4F4-1B77DD45B50F}" type="presParOf" srcId="{670A5103-5278-45DC-9330-6F36095237D3}" destId="{200EFA0F-9CB9-4FF8-AB88-5626024A613A}" srcOrd="7" destOrd="0" presId="urn:microsoft.com/office/officeart/2018/2/layout/IconLabelList"/>
    <dgm:cxn modelId="{04904704-1865-4782-8AD6-7CEDE6F2DE72}" type="presParOf" srcId="{670A5103-5278-45DC-9330-6F36095237D3}" destId="{B48F545D-9633-4820-9AB9-87636BB45021}" srcOrd="8" destOrd="0" presId="urn:microsoft.com/office/officeart/2018/2/layout/IconLabelList"/>
    <dgm:cxn modelId="{55CD5468-57AD-4FA1-9289-844039AEBD85}" type="presParOf" srcId="{B48F545D-9633-4820-9AB9-87636BB45021}" destId="{F6CFA54E-F51D-46CD-AF7D-B01FD1B2E6D8}" srcOrd="0" destOrd="0" presId="urn:microsoft.com/office/officeart/2018/2/layout/IconLabelList"/>
    <dgm:cxn modelId="{417C0A6E-8426-4824-98CE-F411BB416F04}" type="presParOf" srcId="{B48F545D-9633-4820-9AB9-87636BB45021}" destId="{B529D92D-8E19-4117-8CF0-070528E67359}" srcOrd="1" destOrd="0" presId="urn:microsoft.com/office/officeart/2018/2/layout/IconLabelList"/>
    <dgm:cxn modelId="{9314C6AD-DB98-4037-8C0E-4774AC371630}" type="presParOf" srcId="{B48F545D-9633-4820-9AB9-87636BB45021}" destId="{5AA0102C-A7F7-4F35-9A3E-A4723E79301A}" srcOrd="2" destOrd="0" presId="urn:microsoft.com/office/officeart/2018/2/layout/IconLabelList"/>
    <dgm:cxn modelId="{277E6BC4-7EFC-4819-86B0-E0B1E9F4D0C5}" type="presParOf" srcId="{670A5103-5278-45DC-9330-6F36095237D3}" destId="{5541A1F0-4287-4C10-9A77-E2254AAD14F6}" srcOrd="9" destOrd="0" presId="urn:microsoft.com/office/officeart/2018/2/layout/IconLabelList"/>
    <dgm:cxn modelId="{2A4D6CDE-196A-4FED-8D93-CE680AFD4004}" type="presParOf" srcId="{670A5103-5278-45DC-9330-6F36095237D3}" destId="{AD0DF088-D258-4386-9491-59E41505A66A}" srcOrd="10" destOrd="0" presId="urn:microsoft.com/office/officeart/2018/2/layout/IconLabelList"/>
    <dgm:cxn modelId="{010109B0-78B3-4B6B-A544-51B67C4534E1}" type="presParOf" srcId="{AD0DF088-D258-4386-9491-59E41505A66A}" destId="{781BE0BC-8D12-4A06-AD5C-B1F87001238D}" srcOrd="0" destOrd="0" presId="urn:microsoft.com/office/officeart/2018/2/layout/IconLabelList"/>
    <dgm:cxn modelId="{3BA70A82-8B95-4BCB-9E78-48647429C35F}" type="presParOf" srcId="{AD0DF088-D258-4386-9491-59E41505A66A}" destId="{14BE133E-477A-4F14-89BB-28EAC2B61D6E}" srcOrd="1" destOrd="0" presId="urn:microsoft.com/office/officeart/2018/2/layout/IconLabelList"/>
    <dgm:cxn modelId="{E3370829-1AE2-4739-A006-58757889DC00}" type="presParOf" srcId="{AD0DF088-D258-4386-9491-59E41505A66A}" destId="{D6FAB474-B1D6-4BD0-87B1-3634DC6149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8D6426-846B-4399-A652-37902A846B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2A2F557-42C1-473F-838F-8EEE13608404}">
      <dgm:prSet/>
      <dgm:spPr/>
      <dgm:t>
        <a:bodyPr/>
        <a:lstStyle/>
        <a:p>
          <a:r>
            <a:rPr lang="en-IN"/>
            <a:t>Input Video is loaded</a:t>
          </a:r>
          <a:endParaRPr lang="en-US"/>
        </a:p>
      </dgm:t>
    </dgm:pt>
    <dgm:pt modelId="{C0384ECF-6479-456E-B493-59C8C646F5BE}" type="parTrans" cxnId="{A95F113D-7F5E-4E9D-8407-418B5A2EA183}">
      <dgm:prSet/>
      <dgm:spPr/>
      <dgm:t>
        <a:bodyPr/>
        <a:lstStyle/>
        <a:p>
          <a:endParaRPr lang="en-US"/>
        </a:p>
      </dgm:t>
    </dgm:pt>
    <dgm:pt modelId="{97051330-D4E8-4C39-9DB6-E1A8FBF1C1AE}" type="sibTrans" cxnId="{A95F113D-7F5E-4E9D-8407-418B5A2EA183}">
      <dgm:prSet/>
      <dgm:spPr/>
      <dgm:t>
        <a:bodyPr/>
        <a:lstStyle/>
        <a:p>
          <a:endParaRPr lang="en-US"/>
        </a:p>
      </dgm:t>
    </dgm:pt>
    <dgm:pt modelId="{DB302A3F-A227-4509-AB63-F53546DEC589}">
      <dgm:prSet/>
      <dgm:spPr/>
      <dgm:t>
        <a:bodyPr/>
        <a:lstStyle/>
        <a:p>
          <a:r>
            <a:rPr lang="en-IN"/>
            <a:t>Data Preprocessing( Each Frame)</a:t>
          </a:r>
          <a:endParaRPr lang="en-US"/>
        </a:p>
      </dgm:t>
    </dgm:pt>
    <dgm:pt modelId="{9F1E4368-B8CD-46F3-AA18-1AFCD85A5767}" type="parTrans" cxnId="{032662AD-3590-4151-B6EE-198171123311}">
      <dgm:prSet/>
      <dgm:spPr/>
      <dgm:t>
        <a:bodyPr/>
        <a:lstStyle/>
        <a:p>
          <a:endParaRPr lang="en-US"/>
        </a:p>
      </dgm:t>
    </dgm:pt>
    <dgm:pt modelId="{5B0D298D-477D-4149-A3D3-357274146B2D}" type="sibTrans" cxnId="{032662AD-3590-4151-B6EE-198171123311}">
      <dgm:prSet/>
      <dgm:spPr/>
      <dgm:t>
        <a:bodyPr/>
        <a:lstStyle/>
        <a:p>
          <a:endParaRPr lang="en-US"/>
        </a:p>
      </dgm:t>
    </dgm:pt>
    <dgm:pt modelId="{2541C4CA-C85E-41D8-A398-E59356BEC948}">
      <dgm:prSet/>
      <dgm:spPr/>
      <dgm:t>
        <a:bodyPr/>
        <a:lstStyle/>
        <a:p>
          <a:r>
            <a:rPr lang="en-IN"/>
            <a:t>Object Detection (MobileNet)</a:t>
          </a:r>
          <a:endParaRPr lang="en-US"/>
        </a:p>
      </dgm:t>
    </dgm:pt>
    <dgm:pt modelId="{376E3243-E7EE-459B-80B8-AA9A3CDDEB63}" type="parTrans" cxnId="{978DC7CF-D5F1-4EBF-983B-BEC15E5F2B03}">
      <dgm:prSet/>
      <dgm:spPr/>
      <dgm:t>
        <a:bodyPr/>
        <a:lstStyle/>
        <a:p>
          <a:endParaRPr lang="en-US"/>
        </a:p>
      </dgm:t>
    </dgm:pt>
    <dgm:pt modelId="{770F6A4B-4C23-42CA-A619-6E8587A6878D}" type="sibTrans" cxnId="{978DC7CF-D5F1-4EBF-983B-BEC15E5F2B03}">
      <dgm:prSet/>
      <dgm:spPr/>
      <dgm:t>
        <a:bodyPr/>
        <a:lstStyle/>
        <a:p>
          <a:endParaRPr lang="en-US"/>
        </a:p>
      </dgm:t>
    </dgm:pt>
    <dgm:pt modelId="{DCE30A9F-E7E3-415F-8FBD-7110E696E8ED}">
      <dgm:prSet/>
      <dgm:spPr/>
      <dgm:t>
        <a:bodyPr/>
        <a:lstStyle/>
        <a:p>
          <a:r>
            <a:rPr lang="en-IN" dirty="0"/>
            <a:t>Object Tracking(</a:t>
          </a:r>
          <a:r>
            <a:rPr lang="en-IN" b="0" i="0" u="none" dirty="0"/>
            <a:t>Euclidean distance)</a:t>
          </a:r>
          <a:endParaRPr lang="en-US" dirty="0"/>
        </a:p>
      </dgm:t>
    </dgm:pt>
    <dgm:pt modelId="{F9D02C89-D5D6-4B59-9CD7-47024123630C}" type="parTrans" cxnId="{D8542A4A-FCCE-47A4-BB58-C205EBD3B74A}">
      <dgm:prSet/>
      <dgm:spPr/>
      <dgm:t>
        <a:bodyPr/>
        <a:lstStyle/>
        <a:p>
          <a:endParaRPr lang="en-US"/>
        </a:p>
      </dgm:t>
    </dgm:pt>
    <dgm:pt modelId="{36A394CB-0083-42C6-BE2D-C79EAB406BB4}" type="sibTrans" cxnId="{D8542A4A-FCCE-47A4-BB58-C205EBD3B74A}">
      <dgm:prSet/>
      <dgm:spPr/>
      <dgm:t>
        <a:bodyPr/>
        <a:lstStyle/>
        <a:p>
          <a:endParaRPr lang="en-US"/>
        </a:p>
      </dgm:t>
    </dgm:pt>
    <dgm:pt modelId="{1746E63D-E40A-4EB0-972F-705EA7BC2CD6}">
      <dgm:prSet/>
      <dgm:spPr/>
      <dgm:t>
        <a:bodyPr/>
        <a:lstStyle/>
        <a:p>
          <a:r>
            <a:rPr lang="en-IN"/>
            <a:t>Counting</a:t>
          </a:r>
          <a:endParaRPr lang="en-US"/>
        </a:p>
      </dgm:t>
    </dgm:pt>
    <dgm:pt modelId="{581CDA6A-2DE2-4EDE-9E6A-914CA3279CAB}" type="parTrans" cxnId="{1676F3D9-3AF1-41DD-BFDF-4E22E7A9657E}">
      <dgm:prSet/>
      <dgm:spPr/>
      <dgm:t>
        <a:bodyPr/>
        <a:lstStyle/>
        <a:p>
          <a:endParaRPr lang="en-US"/>
        </a:p>
      </dgm:t>
    </dgm:pt>
    <dgm:pt modelId="{28A83806-CCAB-41F1-AE6B-1192B4CCC889}" type="sibTrans" cxnId="{1676F3D9-3AF1-41DD-BFDF-4E22E7A9657E}">
      <dgm:prSet/>
      <dgm:spPr/>
      <dgm:t>
        <a:bodyPr/>
        <a:lstStyle/>
        <a:p>
          <a:endParaRPr lang="en-US"/>
        </a:p>
      </dgm:t>
    </dgm:pt>
    <dgm:pt modelId="{08F5EA32-F305-4DA9-936F-48E327FB6E69}" type="pres">
      <dgm:prSet presAssocID="{D38D6426-846B-4399-A652-37902A846BF8}" presName="root" presStyleCnt="0">
        <dgm:presLayoutVars>
          <dgm:dir/>
          <dgm:resizeHandles val="exact"/>
        </dgm:presLayoutVars>
      </dgm:prSet>
      <dgm:spPr/>
    </dgm:pt>
    <dgm:pt modelId="{C4C76D22-DF0B-4800-81B3-68C03ED2B5E9}" type="pres">
      <dgm:prSet presAssocID="{02A2F557-42C1-473F-838F-8EEE13608404}" presName="compNode" presStyleCnt="0"/>
      <dgm:spPr/>
    </dgm:pt>
    <dgm:pt modelId="{002E48E0-29E0-4B30-91C5-A958EDB22972}" type="pres">
      <dgm:prSet presAssocID="{02A2F557-42C1-473F-838F-8EEE13608404}" presName="bgRect" presStyleLbl="bgShp" presStyleIdx="0" presStyleCnt="5"/>
      <dgm:spPr/>
    </dgm:pt>
    <dgm:pt modelId="{4FBE3987-9A16-49B9-90EC-0494E1B89B12}" type="pres">
      <dgm:prSet presAssocID="{02A2F557-42C1-473F-838F-8EEE1360840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2208A12-B4B1-40F1-A676-C4CF840BC5F6}" type="pres">
      <dgm:prSet presAssocID="{02A2F557-42C1-473F-838F-8EEE13608404}" presName="spaceRect" presStyleCnt="0"/>
      <dgm:spPr/>
    </dgm:pt>
    <dgm:pt modelId="{09511E46-B3BD-47EF-9EE6-60FD132CBAFB}" type="pres">
      <dgm:prSet presAssocID="{02A2F557-42C1-473F-838F-8EEE13608404}" presName="parTx" presStyleLbl="revTx" presStyleIdx="0" presStyleCnt="5">
        <dgm:presLayoutVars>
          <dgm:chMax val="0"/>
          <dgm:chPref val="0"/>
        </dgm:presLayoutVars>
      </dgm:prSet>
      <dgm:spPr/>
    </dgm:pt>
    <dgm:pt modelId="{E04B28E8-13BB-42F6-A271-406667E1C87D}" type="pres">
      <dgm:prSet presAssocID="{97051330-D4E8-4C39-9DB6-E1A8FBF1C1AE}" presName="sibTrans" presStyleCnt="0"/>
      <dgm:spPr/>
    </dgm:pt>
    <dgm:pt modelId="{B915C0E4-D7CF-44D7-B1C9-748C672ADDCB}" type="pres">
      <dgm:prSet presAssocID="{DB302A3F-A227-4509-AB63-F53546DEC589}" presName="compNode" presStyleCnt="0"/>
      <dgm:spPr/>
    </dgm:pt>
    <dgm:pt modelId="{C07AC1B4-087E-4657-966B-0BC81A65B1B5}" type="pres">
      <dgm:prSet presAssocID="{DB302A3F-A227-4509-AB63-F53546DEC589}" presName="bgRect" presStyleLbl="bgShp" presStyleIdx="1" presStyleCnt="5"/>
      <dgm:spPr/>
    </dgm:pt>
    <dgm:pt modelId="{7BECB9F6-CFF8-44EF-A8EA-3010E2445C83}" type="pres">
      <dgm:prSet presAssocID="{DB302A3F-A227-4509-AB63-F53546DEC5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F5853D43-F9B3-4D81-9FA8-18DBF282E2E9}" type="pres">
      <dgm:prSet presAssocID="{DB302A3F-A227-4509-AB63-F53546DEC589}" presName="spaceRect" presStyleCnt="0"/>
      <dgm:spPr/>
    </dgm:pt>
    <dgm:pt modelId="{A71F2FF8-CB7A-49AF-A009-AFC8F030942E}" type="pres">
      <dgm:prSet presAssocID="{DB302A3F-A227-4509-AB63-F53546DEC589}" presName="parTx" presStyleLbl="revTx" presStyleIdx="1" presStyleCnt="5">
        <dgm:presLayoutVars>
          <dgm:chMax val="0"/>
          <dgm:chPref val="0"/>
        </dgm:presLayoutVars>
      </dgm:prSet>
      <dgm:spPr/>
    </dgm:pt>
    <dgm:pt modelId="{93AA045C-03B5-4BAC-973E-B41A94E5F1CF}" type="pres">
      <dgm:prSet presAssocID="{5B0D298D-477D-4149-A3D3-357274146B2D}" presName="sibTrans" presStyleCnt="0"/>
      <dgm:spPr/>
    </dgm:pt>
    <dgm:pt modelId="{28309988-FE22-44F6-BA79-BBA906D8A3E9}" type="pres">
      <dgm:prSet presAssocID="{2541C4CA-C85E-41D8-A398-E59356BEC948}" presName="compNode" presStyleCnt="0"/>
      <dgm:spPr/>
    </dgm:pt>
    <dgm:pt modelId="{F00ACFAA-4C24-4643-90AC-58D5260D0055}" type="pres">
      <dgm:prSet presAssocID="{2541C4CA-C85E-41D8-A398-E59356BEC948}" presName="bgRect" presStyleLbl="bgShp" presStyleIdx="2" presStyleCnt="5"/>
      <dgm:spPr/>
    </dgm:pt>
    <dgm:pt modelId="{169E08EC-10D1-41EC-B9C3-E64B33808619}" type="pres">
      <dgm:prSet presAssocID="{2541C4CA-C85E-41D8-A398-E59356BEC94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1B2A23-9550-446E-8D03-E68BF2116329}" type="pres">
      <dgm:prSet presAssocID="{2541C4CA-C85E-41D8-A398-E59356BEC948}" presName="spaceRect" presStyleCnt="0"/>
      <dgm:spPr/>
    </dgm:pt>
    <dgm:pt modelId="{B5C435B3-3885-4827-B3BE-75AB8702CE03}" type="pres">
      <dgm:prSet presAssocID="{2541C4CA-C85E-41D8-A398-E59356BEC948}" presName="parTx" presStyleLbl="revTx" presStyleIdx="2" presStyleCnt="5">
        <dgm:presLayoutVars>
          <dgm:chMax val="0"/>
          <dgm:chPref val="0"/>
        </dgm:presLayoutVars>
      </dgm:prSet>
      <dgm:spPr/>
    </dgm:pt>
    <dgm:pt modelId="{C3C33F5E-1267-48D9-9576-D85464C5E6D2}" type="pres">
      <dgm:prSet presAssocID="{770F6A4B-4C23-42CA-A619-6E8587A6878D}" presName="sibTrans" presStyleCnt="0"/>
      <dgm:spPr/>
    </dgm:pt>
    <dgm:pt modelId="{B8109F29-E60F-442D-9B13-32169677F6B0}" type="pres">
      <dgm:prSet presAssocID="{DCE30A9F-E7E3-415F-8FBD-7110E696E8ED}" presName="compNode" presStyleCnt="0"/>
      <dgm:spPr/>
    </dgm:pt>
    <dgm:pt modelId="{25D59978-983E-4F2D-817E-2371B0C20259}" type="pres">
      <dgm:prSet presAssocID="{DCE30A9F-E7E3-415F-8FBD-7110E696E8ED}" presName="bgRect" presStyleLbl="bgShp" presStyleIdx="3" presStyleCnt="5"/>
      <dgm:spPr/>
    </dgm:pt>
    <dgm:pt modelId="{4EADB240-0C8F-4FE7-A3DA-A32AC0FCE58F}" type="pres">
      <dgm:prSet presAssocID="{DCE30A9F-E7E3-415F-8FBD-7110E696E8E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03AEC60-D486-4963-ACB8-0CD740385D7A}" type="pres">
      <dgm:prSet presAssocID="{DCE30A9F-E7E3-415F-8FBD-7110E696E8ED}" presName="spaceRect" presStyleCnt="0"/>
      <dgm:spPr/>
    </dgm:pt>
    <dgm:pt modelId="{8248B720-4A23-4C50-8F24-D7F1CA1DE5E3}" type="pres">
      <dgm:prSet presAssocID="{DCE30A9F-E7E3-415F-8FBD-7110E696E8ED}" presName="parTx" presStyleLbl="revTx" presStyleIdx="3" presStyleCnt="5">
        <dgm:presLayoutVars>
          <dgm:chMax val="0"/>
          <dgm:chPref val="0"/>
        </dgm:presLayoutVars>
      </dgm:prSet>
      <dgm:spPr/>
    </dgm:pt>
    <dgm:pt modelId="{DE8D1CBB-3659-44A6-B687-3E80C36051DA}" type="pres">
      <dgm:prSet presAssocID="{36A394CB-0083-42C6-BE2D-C79EAB406BB4}" presName="sibTrans" presStyleCnt="0"/>
      <dgm:spPr/>
    </dgm:pt>
    <dgm:pt modelId="{C9A09248-A588-47A5-92ED-CED34B2E22F3}" type="pres">
      <dgm:prSet presAssocID="{1746E63D-E40A-4EB0-972F-705EA7BC2CD6}" presName="compNode" presStyleCnt="0"/>
      <dgm:spPr/>
    </dgm:pt>
    <dgm:pt modelId="{E7F70C5E-4258-4910-B762-1D123D53A415}" type="pres">
      <dgm:prSet presAssocID="{1746E63D-E40A-4EB0-972F-705EA7BC2CD6}" presName="bgRect" presStyleLbl="bgShp" presStyleIdx="4" presStyleCnt="5"/>
      <dgm:spPr/>
    </dgm:pt>
    <dgm:pt modelId="{C924FCE5-13A3-40E6-9603-8DD20B5944C1}" type="pres">
      <dgm:prSet presAssocID="{1746E63D-E40A-4EB0-972F-705EA7BC2C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7A13848-3306-4027-94C1-AC039606DC2C}" type="pres">
      <dgm:prSet presAssocID="{1746E63D-E40A-4EB0-972F-705EA7BC2CD6}" presName="spaceRect" presStyleCnt="0"/>
      <dgm:spPr/>
    </dgm:pt>
    <dgm:pt modelId="{0C088A5A-B822-439D-A217-F5EDD75B5A17}" type="pres">
      <dgm:prSet presAssocID="{1746E63D-E40A-4EB0-972F-705EA7BC2C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FC9E021-00C6-47A3-B5C1-5E3F2F4F4082}" type="presOf" srcId="{DCE30A9F-E7E3-415F-8FBD-7110E696E8ED}" destId="{8248B720-4A23-4C50-8F24-D7F1CA1DE5E3}" srcOrd="0" destOrd="0" presId="urn:microsoft.com/office/officeart/2018/2/layout/IconVerticalSolidList"/>
    <dgm:cxn modelId="{0EB50D28-E700-4403-A943-EF50E67A1D7B}" type="presOf" srcId="{DB302A3F-A227-4509-AB63-F53546DEC589}" destId="{A71F2FF8-CB7A-49AF-A009-AFC8F030942E}" srcOrd="0" destOrd="0" presId="urn:microsoft.com/office/officeart/2018/2/layout/IconVerticalSolidList"/>
    <dgm:cxn modelId="{A95F113D-7F5E-4E9D-8407-418B5A2EA183}" srcId="{D38D6426-846B-4399-A652-37902A846BF8}" destId="{02A2F557-42C1-473F-838F-8EEE13608404}" srcOrd="0" destOrd="0" parTransId="{C0384ECF-6479-456E-B493-59C8C646F5BE}" sibTransId="{97051330-D4E8-4C39-9DB6-E1A8FBF1C1AE}"/>
    <dgm:cxn modelId="{D8542A4A-FCCE-47A4-BB58-C205EBD3B74A}" srcId="{D38D6426-846B-4399-A652-37902A846BF8}" destId="{DCE30A9F-E7E3-415F-8FBD-7110E696E8ED}" srcOrd="3" destOrd="0" parTransId="{F9D02C89-D5D6-4B59-9CD7-47024123630C}" sibTransId="{36A394CB-0083-42C6-BE2D-C79EAB406BB4}"/>
    <dgm:cxn modelId="{0BB75279-7AA8-4D12-9480-570DC4DD54FE}" type="presOf" srcId="{2541C4CA-C85E-41D8-A398-E59356BEC948}" destId="{B5C435B3-3885-4827-B3BE-75AB8702CE03}" srcOrd="0" destOrd="0" presId="urn:microsoft.com/office/officeart/2018/2/layout/IconVerticalSolidList"/>
    <dgm:cxn modelId="{063C6A8E-70A4-4D58-A864-5CFE5DC4B499}" type="presOf" srcId="{02A2F557-42C1-473F-838F-8EEE13608404}" destId="{09511E46-B3BD-47EF-9EE6-60FD132CBAFB}" srcOrd="0" destOrd="0" presId="urn:microsoft.com/office/officeart/2018/2/layout/IconVerticalSolidList"/>
    <dgm:cxn modelId="{84D6D3A4-82A0-4858-8C70-8C194596AE39}" type="presOf" srcId="{1746E63D-E40A-4EB0-972F-705EA7BC2CD6}" destId="{0C088A5A-B822-439D-A217-F5EDD75B5A17}" srcOrd="0" destOrd="0" presId="urn:microsoft.com/office/officeart/2018/2/layout/IconVerticalSolidList"/>
    <dgm:cxn modelId="{032662AD-3590-4151-B6EE-198171123311}" srcId="{D38D6426-846B-4399-A652-37902A846BF8}" destId="{DB302A3F-A227-4509-AB63-F53546DEC589}" srcOrd="1" destOrd="0" parTransId="{9F1E4368-B8CD-46F3-AA18-1AFCD85A5767}" sibTransId="{5B0D298D-477D-4149-A3D3-357274146B2D}"/>
    <dgm:cxn modelId="{4E4274AD-EDB0-401D-B5AE-DD8AD5AC4D37}" type="presOf" srcId="{D38D6426-846B-4399-A652-37902A846BF8}" destId="{08F5EA32-F305-4DA9-936F-48E327FB6E69}" srcOrd="0" destOrd="0" presId="urn:microsoft.com/office/officeart/2018/2/layout/IconVerticalSolidList"/>
    <dgm:cxn modelId="{978DC7CF-D5F1-4EBF-983B-BEC15E5F2B03}" srcId="{D38D6426-846B-4399-A652-37902A846BF8}" destId="{2541C4CA-C85E-41D8-A398-E59356BEC948}" srcOrd="2" destOrd="0" parTransId="{376E3243-E7EE-459B-80B8-AA9A3CDDEB63}" sibTransId="{770F6A4B-4C23-42CA-A619-6E8587A6878D}"/>
    <dgm:cxn modelId="{1676F3D9-3AF1-41DD-BFDF-4E22E7A9657E}" srcId="{D38D6426-846B-4399-A652-37902A846BF8}" destId="{1746E63D-E40A-4EB0-972F-705EA7BC2CD6}" srcOrd="4" destOrd="0" parTransId="{581CDA6A-2DE2-4EDE-9E6A-914CA3279CAB}" sibTransId="{28A83806-CCAB-41F1-AE6B-1192B4CCC889}"/>
    <dgm:cxn modelId="{0E3F32B7-4048-47EF-B737-BF00D1495713}" type="presParOf" srcId="{08F5EA32-F305-4DA9-936F-48E327FB6E69}" destId="{C4C76D22-DF0B-4800-81B3-68C03ED2B5E9}" srcOrd="0" destOrd="0" presId="urn:microsoft.com/office/officeart/2018/2/layout/IconVerticalSolidList"/>
    <dgm:cxn modelId="{C061C312-9E3F-466A-85C1-C36B0D2D3EBC}" type="presParOf" srcId="{C4C76D22-DF0B-4800-81B3-68C03ED2B5E9}" destId="{002E48E0-29E0-4B30-91C5-A958EDB22972}" srcOrd="0" destOrd="0" presId="urn:microsoft.com/office/officeart/2018/2/layout/IconVerticalSolidList"/>
    <dgm:cxn modelId="{DF78AFCE-D11A-4AB0-8860-F782AF61E72B}" type="presParOf" srcId="{C4C76D22-DF0B-4800-81B3-68C03ED2B5E9}" destId="{4FBE3987-9A16-49B9-90EC-0494E1B89B12}" srcOrd="1" destOrd="0" presId="urn:microsoft.com/office/officeart/2018/2/layout/IconVerticalSolidList"/>
    <dgm:cxn modelId="{D29BC93B-95D4-4C83-885A-D249F7FFE067}" type="presParOf" srcId="{C4C76D22-DF0B-4800-81B3-68C03ED2B5E9}" destId="{52208A12-B4B1-40F1-A676-C4CF840BC5F6}" srcOrd="2" destOrd="0" presId="urn:microsoft.com/office/officeart/2018/2/layout/IconVerticalSolidList"/>
    <dgm:cxn modelId="{62C6CA42-70B5-48CC-83B8-16004C25332F}" type="presParOf" srcId="{C4C76D22-DF0B-4800-81B3-68C03ED2B5E9}" destId="{09511E46-B3BD-47EF-9EE6-60FD132CBAFB}" srcOrd="3" destOrd="0" presId="urn:microsoft.com/office/officeart/2018/2/layout/IconVerticalSolidList"/>
    <dgm:cxn modelId="{BDBDF68F-2FA6-4AF3-9277-B993C3D94766}" type="presParOf" srcId="{08F5EA32-F305-4DA9-936F-48E327FB6E69}" destId="{E04B28E8-13BB-42F6-A271-406667E1C87D}" srcOrd="1" destOrd="0" presId="urn:microsoft.com/office/officeart/2018/2/layout/IconVerticalSolidList"/>
    <dgm:cxn modelId="{3E57D2C8-096A-4D22-9270-701956EB0728}" type="presParOf" srcId="{08F5EA32-F305-4DA9-936F-48E327FB6E69}" destId="{B915C0E4-D7CF-44D7-B1C9-748C672ADDCB}" srcOrd="2" destOrd="0" presId="urn:microsoft.com/office/officeart/2018/2/layout/IconVerticalSolidList"/>
    <dgm:cxn modelId="{E0F74AFD-0BE2-436F-88E2-DB6300E3B237}" type="presParOf" srcId="{B915C0E4-D7CF-44D7-B1C9-748C672ADDCB}" destId="{C07AC1B4-087E-4657-966B-0BC81A65B1B5}" srcOrd="0" destOrd="0" presId="urn:microsoft.com/office/officeart/2018/2/layout/IconVerticalSolidList"/>
    <dgm:cxn modelId="{BC470486-8AE7-462C-9182-277928B3C41B}" type="presParOf" srcId="{B915C0E4-D7CF-44D7-B1C9-748C672ADDCB}" destId="{7BECB9F6-CFF8-44EF-A8EA-3010E2445C83}" srcOrd="1" destOrd="0" presId="urn:microsoft.com/office/officeart/2018/2/layout/IconVerticalSolidList"/>
    <dgm:cxn modelId="{B5767D7B-537F-408B-B3DA-19EE467D3907}" type="presParOf" srcId="{B915C0E4-D7CF-44D7-B1C9-748C672ADDCB}" destId="{F5853D43-F9B3-4D81-9FA8-18DBF282E2E9}" srcOrd="2" destOrd="0" presId="urn:microsoft.com/office/officeart/2018/2/layout/IconVerticalSolidList"/>
    <dgm:cxn modelId="{C093C61A-74F1-4A7E-8346-6E36F5677237}" type="presParOf" srcId="{B915C0E4-D7CF-44D7-B1C9-748C672ADDCB}" destId="{A71F2FF8-CB7A-49AF-A009-AFC8F030942E}" srcOrd="3" destOrd="0" presId="urn:microsoft.com/office/officeart/2018/2/layout/IconVerticalSolidList"/>
    <dgm:cxn modelId="{499D7ADF-7666-45CF-9EDB-7BAFF7D6A276}" type="presParOf" srcId="{08F5EA32-F305-4DA9-936F-48E327FB6E69}" destId="{93AA045C-03B5-4BAC-973E-B41A94E5F1CF}" srcOrd="3" destOrd="0" presId="urn:microsoft.com/office/officeart/2018/2/layout/IconVerticalSolidList"/>
    <dgm:cxn modelId="{77C2BD55-7EC5-40AB-AE45-A12D045EB230}" type="presParOf" srcId="{08F5EA32-F305-4DA9-936F-48E327FB6E69}" destId="{28309988-FE22-44F6-BA79-BBA906D8A3E9}" srcOrd="4" destOrd="0" presId="urn:microsoft.com/office/officeart/2018/2/layout/IconVerticalSolidList"/>
    <dgm:cxn modelId="{BBC87E2C-234B-4DB2-A165-A6731C03E25B}" type="presParOf" srcId="{28309988-FE22-44F6-BA79-BBA906D8A3E9}" destId="{F00ACFAA-4C24-4643-90AC-58D5260D0055}" srcOrd="0" destOrd="0" presId="urn:microsoft.com/office/officeart/2018/2/layout/IconVerticalSolidList"/>
    <dgm:cxn modelId="{86451143-4AEB-46A5-9AD7-F1101584F3B8}" type="presParOf" srcId="{28309988-FE22-44F6-BA79-BBA906D8A3E9}" destId="{169E08EC-10D1-41EC-B9C3-E64B33808619}" srcOrd="1" destOrd="0" presId="urn:microsoft.com/office/officeart/2018/2/layout/IconVerticalSolidList"/>
    <dgm:cxn modelId="{4E170505-C48E-4B66-BF7D-67C6E8FA3EED}" type="presParOf" srcId="{28309988-FE22-44F6-BA79-BBA906D8A3E9}" destId="{C91B2A23-9550-446E-8D03-E68BF2116329}" srcOrd="2" destOrd="0" presId="urn:microsoft.com/office/officeart/2018/2/layout/IconVerticalSolidList"/>
    <dgm:cxn modelId="{D7108585-8F13-42F9-A1EB-3186AAC5A47B}" type="presParOf" srcId="{28309988-FE22-44F6-BA79-BBA906D8A3E9}" destId="{B5C435B3-3885-4827-B3BE-75AB8702CE03}" srcOrd="3" destOrd="0" presId="urn:microsoft.com/office/officeart/2018/2/layout/IconVerticalSolidList"/>
    <dgm:cxn modelId="{3E9AF206-4E3C-4CDA-ACA1-23F5A8F9409F}" type="presParOf" srcId="{08F5EA32-F305-4DA9-936F-48E327FB6E69}" destId="{C3C33F5E-1267-48D9-9576-D85464C5E6D2}" srcOrd="5" destOrd="0" presId="urn:microsoft.com/office/officeart/2018/2/layout/IconVerticalSolidList"/>
    <dgm:cxn modelId="{A1349C8B-06D0-426E-A548-7B1D32D1F8EF}" type="presParOf" srcId="{08F5EA32-F305-4DA9-936F-48E327FB6E69}" destId="{B8109F29-E60F-442D-9B13-32169677F6B0}" srcOrd="6" destOrd="0" presId="urn:microsoft.com/office/officeart/2018/2/layout/IconVerticalSolidList"/>
    <dgm:cxn modelId="{D0D1912B-164B-47DA-A6D0-42CC3E14DF64}" type="presParOf" srcId="{B8109F29-E60F-442D-9B13-32169677F6B0}" destId="{25D59978-983E-4F2D-817E-2371B0C20259}" srcOrd="0" destOrd="0" presId="urn:microsoft.com/office/officeart/2018/2/layout/IconVerticalSolidList"/>
    <dgm:cxn modelId="{90022102-0A1D-4709-883E-FCBC588310DE}" type="presParOf" srcId="{B8109F29-E60F-442D-9B13-32169677F6B0}" destId="{4EADB240-0C8F-4FE7-A3DA-A32AC0FCE58F}" srcOrd="1" destOrd="0" presId="urn:microsoft.com/office/officeart/2018/2/layout/IconVerticalSolidList"/>
    <dgm:cxn modelId="{923C227C-8CEC-4823-8405-F9E27BCFA25D}" type="presParOf" srcId="{B8109F29-E60F-442D-9B13-32169677F6B0}" destId="{203AEC60-D486-4963-ACB8-0CD740385D7A}" srcOrd="2" destOrd="0" presId="urn:microsoft.com/office/officeart/2018/2/layout/IconVerticalSolidList"/>
    <dgm:cxn modelId="{62FC9DB9-B887-48D4-A38B-4883379BEF8B}" type="presParOf" srcId="{B8109F29-E60F-442D-9B13-32169677F6B0}" destId="{8248B720-4A23-4C50-8F24-D7F1CA1DE5E3}" srcOrd="3" destOrd="0" presId="urn:microsoft.com/office/officeart/2018/2/layout/IconVerticalSolidList"/>
    <dgm:cxn modelId="{990F1DD2-6813-4A48-9A50-4DEF270983D8}" type="presParOf" srcId="{08F5EA32-F305-4DA9-936F-48E327FB6E69}" destId="{DE8D1CBB-3659-44A6-B687-3E80C36051DA}" srcOrd="7" destOrd="0" presId="urn:microsoft.com/office/officeart/2018/2/layout/IconVerticalSolidList"/>
    <dgm:cxn modelId="{C3E8C5E6-D189-46B5-8DAC-0465C8771361}" type="presParOf" srcId="{08F5EA32-F305-4DA9-936F-48E327FB6E69}" destId="{C9A09248-A588-47A5-92ED-CED34B2E22F3}" srcOrd="8" destOrd="0" presId="urn:microsoft.com/office/officeart/2018/2/layout/IconVerticalSolidList"/>
    <dgm:cxn modelId="{86D8122E-491B-40D7-A4EE-48D785BCF76E}" type="presParOf" srcId="{C9A09248-A588-47A5-92ED-CED34B2E22F3}" destId="{E7F70C5E-4258-4910-B762-1D123D53A415}" srcOrd="0" destOrd="0" presId="urn:microsoft.com/office/officeart/2018/2/layout/IconVerticalSolidList"/>
    <dgm:cxn modelId="{F71243ED-3EAB-4057-9DA6-6A8326E965BC}" type="presParOf" srcId="{C9A09248-A588-47A5-92ED-CED34B2E22F3}" destId="{C924FCE5-13A3-40E6-9603-8DD20B5944C1}" srcOrd="1" destOrd="0" presId="urn:microsoft.com/office/officeart/2018/2/layout/IconVerticalSolidList"/>
    <dgm:cxn modelId="{DD9F222D-A8DE-4760-BA13-2E43244AA468}" type="presParOf" srcId="{C9A09248-A588-47A5-92ED-CED34B2E22F3}" destId="{47A13848-3306-4027-94C1-AC039606DC2C}" srcOrd="2" destOrd="0" presId="urn:microsoft.com/office/officeart/2018/2/layout/IconVerticalSolidList"/>
    <dgm:cxn modelId="{07936F9D-17C6-4E63-A8DE-159DF8857B12}" type="presParOf" srcId="{C9A09248-A588-47A5-92ED-CED34B2E22F3}" destId="{0C088A5A-B822-439D-A217-F5EDD75B5A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CF6BF-610B-45E3-9BA1-C489E18DD6D5}">
      <dsp:nvSpPr>
        <dsp:cNvPr id="0" name=""/>
        <dsp:cNvSpPr/>
      </dsp:nvSpPr>
      <dsp:spPr>
        <a:xfrm>
          <a:off x="840986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900EB-B4E8-4725-AB00-0B69224B8EBA}">
      <dsp:nvSpPr>
        <dsp:cNvPr id="0" name=""/>
        <dsp:cNvSpPr/>
      </dsp:nvSpPr>
      <dsp:spPr>
        <a:xfrm>
          <a:off x="411728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Neural networks </a:t>
          </a:r>
        </a:p>
      </dsp:txBody>
      <dsp:txXfrm>
        <a:off x="411728" y="1356176"/>
        <a:ext cx="1560937" cy="624375"/>
      </dsp:txXfrm>
    </dsp:sp>
    <dsp:sp modelId="{BB949DB2-FD1A-421B-A773-4B10E192EEA1}">
      <dsp:nvSpPr>
        <dsp:cNvPr id="0" name=""/>
        <dsp:cNvSpPr/>
      </dsp:nvSpPr>
      <dsp:spPr>
        <a:xfrm>
          <a:off x="2675088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C5482-2E25-4F35-BC1F-B828A22B9608}">
      <dsp:nvSpPr>
        <dsp:cNvPr id="0" name=""/>
        <dsp:cNvSpPr/>
      </dsp:nvSpPr>
      <dsp:spPr>
        <a:xfrm>
          <a:off x="2245830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Pre-Trained Models</a:t>
          </a:r>
        </a:p>
      </dsp:txBody>
      <dsp:txXfrm>
        <a:off x="2245830" y="1356176"/>
        <a:ext cx="1560937" cy="624375"/>
      </dsp:txXfrm>
    </dsp:sp>
    <dsp:sp modelId="{CC4842F1-3A53-46B2-B682-37689E52A4E1}">
      <dsp:nvSpPr>
        <dsp:cNvPr id="0" name=""/>
        <dsp:cNvSpPr/>
      </dsp:nvSpPr>
      <dsp:spPr>
        <a:xfrm>
          <a:off x="4509189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4F67E-DE8C-497D-AA8F-14B734EF1FA4}">
      <dsp:nvSpPr>
        <dsp:cNvPr id="0" name=""/>
        <dsp:cNvSpPr/>
      </dsp:nvSpPr>
      <dsp:spPr>
        <a:xfrm>
          <a:off x="4079932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Regression models</a:t>
          </a:r>
        </a:p>
      </dsp:txBody>
      <dsp:txXfrm>
        <a:off x="4079932" y="1356176"/>
        <a:ext cx="1560937" cy="624375"/>
      </dsp:txXfrm>
    </dsp:sp>
    <dsp:sp modelId="{715DE7FA-0D04-4184-B155-F762ACB1F8C1}">
      <dsp:nvSpPr>
        <dsp:cNvPr id="0" name=""/>
        <dsp:cNvSpPr/>
      </dsp:nvSpPr>
      <dsp:spPr>
        <a:xfrm>
          <a:off x="6343291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32568-6947-4261-8D79-86E99A40B058}">
      <dsp:nvSpPr>
        <dsp:cNvPr id="0" name=""/>
        <dsp:cNvSpPr/>
      </dsp:nvSpPr>
      <dsp:spPr>
        <a:xfrm>
          <a:off x="5914033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Classification models</a:t>
          </a:r>
        </a:p>
      </dsp:txBody>
      <dsp:txXfrm>
        <a:off x="5914033" y="1356176"/>
        <a:ext cx="1560937" cy="624375"/>
      </dsp:txXfrm>
    </dsp:sp>
    <dsp:sp modelId="{F6CFA54E-F51D-46CD-AF7D-B01FD1B2E6D8}">
      <dsp:nvSpPr>
        <dsp:cNvPr id="0" name=""/>
        <dsp:cNvSpPr/>
      </dsp:nvSpPr>
      <dsp:spPr>
        <a:xfrm>
          <a:off x="2675088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0102C-A7F7-4F35-9A3E-A4723E79301A}">
      <dsp:nvSpPr>
        <dsp:cNvPr id="0" name=""/>
        <dsp:cNvSpPr/>
      </dsp:nvSpPr>
      <dsp:spPr>
        <a:xfrm>
          <a:off x="2245830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Supervised deep learning models(CNN,RNN) </a:t>
          </a:r>
        </a:p>
      </dsp:txBody>
      <dsp:txXfrm>
        <a:off x="2245830" y="3334288"/>
        <a:ext cx="1560937" cy="624375"/>
      </dsp:txXfrm>
    </dsp:sp>
    <dsp:sp modelId="{781BE0BC-8D12-4A06-AD5C-B1F87001238D}">
      <dsp:nvSpPr>
        <dsp:cNvPr id="0" name=""/>
        <dsp:cNvSpPr/>
      </dsp:nvSpPr>
      <dsp:spPr>
        <a:xfrm>
          <a:off x="4509189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AB474-B1D6-4BD0-87B1-3634DC614982}">
      <dsp:nvSpPr>
        <dsp:cNvPr id="0" name=""/>
        <dsp:cNvSpPr/>
      </dsp:nvSpPr>
      <dsp:spPr>
        <a:xfrm>
          <a:off x="4079932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Unsupervised learning models (autoencoders)</a:t>
          </a:r>
        </a:p>
      </dsp:txBody>
      <dsp:txXfrm>
        <a:off x="4079932" y="3334288"/>
        <a:ext cx="1560937" cy="624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E48E0-29E0-4B30-91C5-A958EDB22972}">
      <dsp:nvSpPr>
        <dsp:cNvPr id="0" name=""/>
        <dsp:cNvSpPr/>
      </dsp:nvSpPr>
      <dsp:spPr>
        <a:xfrm>
          <a:off x="0" y="4300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E3987-9A16-49B9-90EC-0494E1B89B12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11E46-B3BD-47EF-9EE6-60FD132CBAFB}">
      <dsp:nvSpPr>
        <dsp:cNvPr id="0" name=""/>
        <dsp:cNvSpPr/>
      </dsp:nvSpPr>
      <dsp:spPr>
        <a:xfrm>
          <a:off x="1057996" y="4300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Input Video is loaded</a:t>
          </a:r>
          <a:endParaRPr lang="en-US" sz="1900" kern="1200"/>
        </a:p>
      </dsp:txBody>
      <dsp:txXfrm>
        <a:off x="1057996" y="4300"/>
        <a:ext cx="3639733" cy="916014"/>
      </dsp:txXfrm>
    </dsp:sp>
    <dsp:sp modelId="{C07AC1B4-087E-4657-966B-0BC81A65B1B5}">
      <dsp:nvSpPr>
        <dsp:cNvPr id="0" name=""/>
        <dsp:cNvSpPr/>
      </dsp:nvSpPr>
      <dsp:spPr>
        <a:xfrm>
          <a:off x="0" y="1149318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CB9F6-CFF8-44EF-A8EA-3010E2445C83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F2FF8-CB7A-49AF-A009-AFC8F030942E}">
      <dsp:nvSpPr>
        <dsp:cNvPr id="0" name=""/>
        <dsp:cNvSpPr/>
      </dsp:nvSpPr>
      <dsp:spPr>
        <a:xfrm>
          <a:off x="1057996" y="1149318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Preprocessing( Each Frame)</a:t>
          </a:r>
          <a:endParaRPr lang="en-US" sz="1900" kern="1200"/>
        </a:p>
      </dsp:txBody>
      <dsp:txXfrm>
        <a:off x="1057996" y="1149318"/>
        <a:ext cx="3639733" cy="916014"/>
      </dsp:txXfrm>
    </dsp:sp>
    <dsp:sp modelId="{F00ACFAA-4C24-4643-90AC-58D5260D0055}">
      <dsp:nvSpPr>
        <dsp:cNvPr id="0" name=""/>
        <dsp:cNvSpPr/>
      </dsp:nvSpPr>
      <dsp:spPr>
        <a:xfrm>
          <a:off x="0" y="2294336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E08EC-10D1-41EC-B9C3-E64B33808619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435B3-3885-4827-B3BE-75AB8702CE03}">
      <dsp:nvSpPr>
        <dsp:cNvPr id="0" name=""/>
        <dsp:cNvSpPr/>
      </dsp:nvSpPr>
      <dsp:spPr>
        <a:xfrm>
          <a:off x="1057996" y="2294336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Object Detection (MobileNet)</a:t>
          </a:r>
          <a:endParaRPr lang="en-US" sz="1900" kern="1200"/>
        </a:p>
      </dsp:txBody>
      <dsp:txXfrm>
        <a:off x="1057996" y="2294336"/>
        <a:ext cx="3639733" cy="916014"/>
      </dsp:txXfrm>
    </dsp:sp>
    <dsp:sp modelId="{25D59978-983E-4F2D-817E-2371B0C20259}">
      <dsp:nvSpPr>
        <dsp:cNvPr id="0" name=""/>
        <dsp:cNvSpPr/>
      </dsp:nvSpPr>
      <dsp:spPr>
        <a:xfrm>
          <a:off x="0" y="3439354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DB240-0C8F-4FE7-A3DA-A32AC0FCE58F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8B720-4A23-4C50-8F24-D7F1CA1DE5E3}">
      <dsp:nvSpPr>
        <dsp:cNvPr id="0" name=""/>
        <dsp:cNvSpPr/>
      </dsp:nvSpPr>
      <dsp:spPr>
        <a:xfrm>
          <a:off x="1057996" y="3439354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Object Tracking(</a:t>
          </a:r>
          <a:r>
            <a:rPr lang="en-IN" sz="1900" b="0" i="0" u="none" kern="1200" dirty="0"/>
            <a:t>Euclidean distance)</a:t>
          </a:r>
          <a:endParaRPr lang="en-US" sz="1900" kern="1200" dirty="0"/>
        </a:p>
      </dsp:txBody>
      <dsp:txXfrm>
        <a:off x="1057996" y="3439354"/>
        <a:ext cx="3639733" cy="916014"/>
      </dsp:txXfrm>
    </dsp:sp>
    <dsp:sp modelId="{E7F70C5E-4258-4910-B762-1D123D53A415}">
      <dsp:nvSpPr>
        <dsp:cNvPr id="0" name=""/>
        <dsp:cNvSpPr/>
      </dsp:nvSpPr>
      <dsp:spPr>
        <a:xfrm>
          <a:off x="0" y="4584372"/>
          <a:ext cx="4697730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4FCE5-13A3-40E6-9603-8DD20B5944C1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88A5A-B822-439D-A217-F5EDD75B5A17}">
      <dsp:nvSpPr>
        <dsp:cNvPr id="0" name=""/>
        <dsp:cNvSpPr/>
      </dsp:nvSpPr>
      <dsp:spPr>
        <a:xfrm>
          <a:off x="1057996" y="4584372"/>
          <a:ext cx="363973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Counting</a:t>
          </a:r>
          <a:endParaRPr lang="en-US" sz="1900" kern="1200"/>
        </a:p>
      </dsp:txBody>
      <dsp:txXfrm>
        <a:off x="1057996" y="4584372"/>
        <a:ext cx="3639733" cy="916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FBF3-FACE-4095-A811-16CDE05E6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301EA-5E96-4677-AE43-C63D46B20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0725B-18AE-4B71-9E02-C86622A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5C274-70F8-43D7-8CA9-7F7E7419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4E1D-F7FC-4A12-9909-C1FC637F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FC06A-9E25-437B-ABFD-533EEA3D36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6653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47DD-18CE-41CB-8381-03CBCE28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B3E51-41FF-4C25-8937-6F93E1D3A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C2E54-F3B1-4617-96BD-ADAF3C31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609F-23EE-47EF-BF3E-B6125357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7125C-C10D-4F16-ABC6-BE030515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57FA6B-C007-4FC7-98A6-BB64155BCC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860114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FB92DB-1AF7-4F25-A6BE-F41429090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33884-442B-4DBF-BFFE-5604B9F06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47967-5D8F-4C5D-8C03-22D698A5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A7E38-05C9-48B9-AB5F-878F28A2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B44A-D056-4204-AB67-73AF5CAF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9CA97E-5FAA-4EF1-B02A-2DDEB73DCD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59044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69D1E2-4F35-4101-9F9D-FA493526862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5BB40F-425C-4E15-A905-5FEA67D7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A7B3A-B94E-4BE5-9337-E952DB9A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A5D5F-D8FE-4643-A77E-285A46C8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1889843-AF57-4568-BEA7-0469562229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1519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F398-2592-4D86-BBEA-322A218E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671D-6599-40B0-8575-DC5D84461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D3F3B-C261-46DE-94AC-D63AFD69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E1CC-3DD3-40B0-A9A2-0E69B0A7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7CD7-A838-424A-9EF8-762A5A30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762F11-247E-4789-B49B-2A7F85CE16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7839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898F-0319-4B6A-AC18-CFC7CB4F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7DF6D-5B20-4736-9AA2-41F37EA9C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4DE9E-4AF9-4AAB-9856-8CAC6ABF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81EA3-84EA-4E24-9298-1737D297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1D6D5-332A-4317-A656-A2BBE22A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18CE6C-0313-4697-8210-43B40AA5D0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6747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E920-5A7D-4598-8E51-0770AE3D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5C521-9893-4794-ADB9-5E393F49D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93962-9F0F-412A-8516-81F07B57D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9DAEA-17AF-4C78-8DB9-E5853E86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26047-1AA6-41F5-8EEE-A0B3E77C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BD9BB-A24F-45FE-9100-BDC0437E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98A25-C16F-48EA-A3C5-4ED48158F4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7047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7D40-F8C9-4E0A-98D5-10048862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194F8-04A7-41C0-B366-CFA45C12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42C03-F2AA-4660-BE64-A86F6F7C1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01CBD-2753-4CF1-860F-09ED270FC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97080-4A87-4121-84C0-7E4C659EB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D46E8-C3C0-4610-A052-E5EF7038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1CEC5-89D0-4C18-89AB-B690AD0F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F08BA-D050-42A7-9762-C106D9E8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C446E0-A771-4683-918D-035F15DC64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75933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BFD1-DB12-49BA-A2CC-8CDBE115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23A19-0B63-48EE-9DF5-40B299FA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73F94-472C-43F7-9E84-0546185B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61A4B-FBDB-465D-91D2-7FEFB97B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6BADB6-ED8B-40EF-8155-D16440705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23576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77308-D080-4F12-BA57-95324D9EE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0D0D9-192C-4BA4-A4BC-B8859178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8B35-547B-410F-9853-D445DB5A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04B2A6-732F-4FF3-BFC1-887F0DA379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0362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0A48-345C-4A03-BD82-8CC0F269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8B08-2590-4E86-9EC6-429CCAFC5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38308-67D8-4409-AD7C-D6AA52BDF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0F71-0645-4229-B62B-E3216089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82729-F8AE-406E-9547-859E3801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38A3B-09F3-4944-B4AC-A41F7330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4C8566-914A-46F7-9850-5A1CD0F413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2204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A9EE-0E5C-4F4B-94DA-FC9B8B0A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C54232-AAD5-465C-B034-7DF7FA8E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EB2B7-48B8-49F8-A32C-F84CC1808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725A3-21FD-4EAF-B51C-DAEB9C13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78EBF-22BD-43D1-BC70-7642D9B2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BED6F-B7CA-4851-8434-0CB32E50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5D0146-1A91-4391-9FC7-19010CD2E2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87022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56B316C-C9E0-4114-AE87-06715EFC9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B329971-7A3E-4FCB-9C5C-2EF9FA90F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2F0F572-8E97-4037-BA3B-514CCBA7CE2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70BBA4F-B47B-4720-91DC-75257F1E627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8ECCF5-E777-41C8-B733-0F95AA6440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/>
            </a:lvl1pPr>
          </a:lstStyle>
          <a:p>
            <a:fld id="{EE6A7E00-6E39-4B99-B9CA-C6CC9786F03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EF208C23-6F4C-48C7-B465-8FED7189EA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11676" r="9192" b="29189"/>
          <a:stretch>
            <a:fillRect/>
          </a:stretch>
        </p:blipFill>
        <p:spPr bwMode="auto">
          <a:xfrm>
            <a:off x="0" y="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8A738024-4B0C-4CAF-AD5D-4A9F3C98D3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" t="11676" r="9192" b="29189"/>
          <a:stretch>
            <a:fillRect/>
          </a:stretch>
        </p:blipFill>
        <p:spPr bwMode="auto">
          <a:xfrm>
            <a:off x="7696200" y="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 Rounded MT Bold" panose="020F07040305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opencv.org/" TargetMode="Externa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050" name="Rectangle 2">
            <a:extLst>
              <a:ext uri="{FF2B5EF4-FFF2-40B4-BE49-F238E27FC236}">
                <a16:creationId xmlns:a16="http://schemas.microsoft.com/office/drawing/2014/main" id="{EC83DFFD-F7F7-41F1-A387-A5D54D857A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4123" y="5136710"/>
            <a:ext cx="7741482" cy="141155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chemeClr val="bg1"/>
                </a:solidFill>
                <a:ea typeface="新細明體"/>
              </a:rPr>
              <a:t>Deep Learning</a:t>
            </a:r>
            <a:br>
              <a:rPr lang="en-US" altLang="zh-TW" sz="2500" dirty="0">
                <a:solidFill>
                  <a:schemeClr val="bg1"/>
                </a:solidFill>
                <a:ea typeface="新細明體"/>
              </a:rPr>
            </a:br>
            <a:r>
              <a:rPr lang="en-US" altLang="zh-TW" sz="1800" dirty="0">
                <a:solidFill>
                  <a:schemeClr val="bg1"/>
                </a:solidFill>
                <a:ea typeface="新細明體"/>
              </a:rPr>
              <a:t>Project : Realtime Human Detection &amp; Counter</a:t>
            </a:r>
            <a:endParaRPr lang="en-US" altLang="zh-TW" sz="2500" dirty="0">
              <a:solidFill>
                <a:schemeClr val="bg1"/>
              </a:solidFill>
              <a:ea typeface="新細明體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7E85A-411F-4D22-8CA1-31A08F31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2" y="246646"/>
            <a:ext cx="8622199" cy="44619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ands on Machine Learning demo:. Real time object detection with YOLO v2 |  by Özgür Genç | Towards Data Science">
            <a:extLst>
              <a:ext uri="{FF2B5EF4-FFF2-40B4-BE49-F238E27FC236}">
                <a16:creationId xmlns:a16="http://schemas.microsoft.com/office/drawing/2014/main" id="{058C93D9-F59D-42DC-B412-2E1A7DEDC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0" t="4722" r="27385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TW" sz="4200">
                <a:solidFill>
                  <a:schemeClr val="tx1"/>
                </a:solidFill>
              </a:rPr>
              <a:t>THE END</a:t>
            </a:r>
            <a:endParaRPr lang="en-US" sz="420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78" name="Rectangle 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58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IN" sz="4500">
                <a:ea typeface="新細明體"/>
              </a:rPr>
              <a:t>Course Takeaways</a:t>
            </a:r>
            <a:endParaRPr lang="en-US" sz="4500"/>
          </a:p>
        </p:txBody>
      </p:sp>
      <p:pic>
        <p:nvPicPr>
          <p:cNvPr id="1026" name="Picture 2" descr="Deep learning - Free electronics icons">
            <a:extLst>
              <a:ext uri="{FF2B5EF4-FFF2-40B4-BE49-F238E27FC236}">
                <a16:creationId xmlns:a16="http://schemas.microsoft.com/office/drawing/2014/main" id="{5CEB8EE1-26A2-452D-98D5-430C9F28A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27" y="5603631"/>
            <a:ext cx="1097149" cy="109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173" name="Rectangle 3">
            <a:extLst>
              <a:ext uri="{FF2B5EF4-FFF2-40B4-BE49-F238E27FC236}">
                <a16:creationId xmlns:a16="http://schemas.microsoft.com/office/drawing/2014/main" id="{1D6F691E-A9A2-45A6-9B26-41F576769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82137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58969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F1CA78F-C605-435A-974E-A9796FC32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r>
              <a:rPr lang="en-US" altLang="zh-TW">
                <a:ea typeface="新細明體"/>
              </a:rPr>
              <a:t>About Project</a:t>
            </a:r>
            <a:endParaRPr lang="en-US"/>
          </a:p>
        </p:txBody>
      </p:sp>
      <p:pic>
        <p:nvPicPr>
          <p:cNvPr id="9224" name="Picture 9223" descr="CPU with binary numbers and blueprint">
            <a:extLst>
              <a:ext uri="{FF2B5EF4-FFF2-40B4-BE49-F238E27FC236}">
                <a16:creationId xmlns:a16="http://schemas.microsoft.com/office/drawing/2014/main" id="{2E9D5424-F9F9-4E77-9845-E9BE5419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49" r="28223" b="-2"/>
          <a:stretch/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5F57B168-0C3E-4A77-8020-608A827225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1403" y="1756726"/>
            <a:ext cx="4037882" cy="396384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dirty="0">
              <a:solidFill>
                <a:schemeClr val="tx2"/>
              </a:solidFill>
              <a:latin typeface="Bahnschrift Light SemiCondensed"/>
            </a:endParaRPr>
          </a:p>
          <a:p>
            <a:r>
              <a:rPr lang="en-IN" dirty="0">
                <a:solidFill>
                  <a:schemeClr val="tx2"/>
                </a:solidFill>
                <a:latin typeface="Bahnschrift Light SemiCondensed"/>
              </a:rPr>
              <a:t>Realtime Human Detection &amp; Counter is based on MobileNet Model used to detect and keep track of number of people in a particular place.</a:t>
            </a:r>
          </a:p>
          <a:p>
            <a:r>
              <a:rPr lang="en-IN" dirty="0">
                <a:solidFill>
                  <a:schemeClr val="tx2"/>
                </a:solidFill>
                <a:latin typeface="Bahnschrift Light SemiCondensed"/>
              </a:rPr>
              <a:t>Keeps counter of people entering and exiting the place.</a:t>
            </a:r>
          </a:p>
          <a:p>
            <a:r>
              <a:rPr lang="en-IN" dirty="0">
                <a:solidFill>
                  <a:schemeClr val="tx2"/>
                </a:solidFill>
                <a:latin typeface="Bahnschrift Light SemiCondensed"/>
              </a:rPr>
              <a:t>Designed for Video Input.</a:t>
            </a:r>
            <a:endParaRPr lang="en-US" dirty="0">
              <a:solidFill>
                <a:schemeClr val="tx2"/>
              </a:solidFill>
              <a:latin typeface="Bahnschrift Light SemiCondense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73F3D6-E54E-42CA-9938-72ACC471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110" y="5345723"/>
            <a:ext cx="1613870" cy="140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F1D26C02-7A08-41DC-8207-8C9C31104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4669978"/>
            <a:ext cx="3293268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 Motivation</a:t>
            </a:r>
            <a:br>
              <a:rPr lang="en-US" sz="3500" dirty="0">
                <a:solidFill>
                  <a:schemeClr val="bg1"/>
                </a:solidFill>
              </a:rPr>
            </a:br>
            <a:r>
              <a:rPr lang="en-US" sz="3500" dirty="0">
                <a:solidFill>
                  <a:schemeClr val="bg1"/>
                </a:solidFill>
              </a:rPr>
              <a:t>&amp; Use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78B2A-C773-4FAC-A3AF-3180CD2A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44" b="9349"/>
          <a:stretch/>
        </p:blipFill>
        <p:spPr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0203E-0416-4500-A6BF-9197A869B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8150" y="4669978"/>
            <a:ext cx="4269581" cy="11737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Monitoring social gatherings during  COVID-19 Pandemic.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To alarm the authorities for the violations of COVID-19 restrictions imposed by the Government.</a:t>
            </a:r>
          </a:p>
        </p:txBody>
      </p:sp>
      <p:sp>
        <p:nvSpPr>
          <p:cNvPr id="2" name="AutoShape 4" descr="People Counting using Computer Vision - AIVID">
            <a:extLst>
              <a:ext uri="{FF2B5EF4-FFF2-40B4-BE49-F238E27FC236}">
                <a16:creationId xmlns:a16="http://schemas.microsoft.com/office/drawing/2014/main" id="{F190AC8B-EB2E-4DF7-85D8-6A6B2E69E2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1281" y="26498"/>
            <a:ext cx="7522718" cy="6830567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/>
          <a:stretch/>
        </p:blipFill>
        <p:spPr>
          <a:xfrm>
            <a:off x="0" y="26498"/>
            <a:ext cx="9143999" cy="6830567"/>
          </a:xfrm>
          <a:prstGeom prst="rect">
            <a:avLst/>
          </a:prstGeom>
        </p:spPr>
      </p:pic>
      <p:sp>
        <p:nvSpPr>
          <p:cNvPr id="151" name="Oval 150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9926" y="555247"/>
            <a:ext cx="1850205" cy="1850205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F8CBD96-D457-4070-9279-5C45B883A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4577" y="919291"/>
            <a:ext cx="921522" cy="113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C1DAE72D-E781-485E-BDBD-1BC6F414D5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3602" y="2896512"/>
            <a:ext cx="3135869" cy="1090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b="1" dirty="0">
                <a:solidFill>
                  <a:srgbClr val="000000"/>
                </a:solidFill>
              </a:rPr>
              <a:t> </a:t>
            </a:r>
            <a:br>
              <a:rPr lang="en-US" sz="1900" b="1" dirty="0">
                <a:solidFill>
                  <a:srgbClr val="000000"/>
                </a:solidFill>
              </a:rPr>
            </a:br>
            <a:r>
              <a:rPr lang="en-US" sz="2400" b="1" dirty="0">
                <a:solidFill>
                  <a:srgbClr val="000000"/>
                </a:solidFill>
              </a:rPr>
              <a:t>Framework</a:t>
            </a:r>
            <a:endParaRPr lang="en-US" sz="19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altLang="zh-TW" sz="1900" dirty="0">
              <a:solidFill>
                <a:srgbClr val="000000"/>
              </a:solidFill>
              <a:ea typeface="新細明體" panose="020B0604030504040204" pitchFamily="18" charset="-12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1899" y="2900710"/>
            <a:ext cx="2726924" cy="2726924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5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8325" y="6587"/>
            <a:ext cx="4065676" cy="3415283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102" name="Picture 6" descr="Keras Tutorial | Deep Learning with Python - Javatpoint">
            <a:extLst>
              <a:ext uri="{FF2B5EF4-FFF2-40B4-BE49-F238E27FC236}">
                <a16:creationId xmlns:a16="http://schemas.microsoft.com/office/drawing/2014/main" id="{E299563B-A81A-45B0-9D48-0EC5065D7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4270" y="185249"/>
            <a:ext cx="2321717" cy="2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E1487300-1D31-4916-BE48-49B19D512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608" y="3209242"/>
            <a:ext cx="2803603" cy="2729467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Bahnschrift Light SemiCondensed"/>
              </a:rPr>
              <a:t>MobileNet</a:t>
            </a:r>
            <a:r>
              <a:rPr lang="en-US" sz="1800" dirty="0">
                <a:solidFill>
                  <a:srgbClr val="000000"/>
                </a:solidFill>
                <a:latin typeface="Bahnschrift Light SemiCondensed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Bahnschrift Light SemiCondensed"/>
              </a:rPr>
              <a:t>Keras</a:t>
            </a:r>
            <a:r>
              <a:rPr lang="en-US" sz="1800" dirty="0">
                <a:solidFill>
                  <a:srgbClr val="000000"/>
                </a:solidFill>
                <a:latin typeface="Bahnschrift Light SemiCondensed"/>
              </a:rPr>
              <a:t>)</a:t>
            </a:r>
            <a:endParaRPr lang="en-US" sz="1800" dirty="0">
              <a:solidFill>
                <a:srgbClr val="000000"/>
              </a:solidFill>
              <a:latin typeface="Bahnschrift Light SemiCondensed"/>
              <a:ea typeface="+mn-lt"/>
              <a:cs typeface="+mn-lt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>
                <a:solidFill>
                  <a:srgbClr val="000000"/>
                </a:solidFill>
                <a:latin typeface="Bahnschrift Light SemiCondensed"/>
                <a:ea typeface="+mn-lt"/>
                <a:cs typeface="+mn-lt"/>
              </a:rPr>
              <a:t>OpenCV</a:t>
            </a:r>
            <a:endParaRPr lang="en-US" sz="18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Bahnschrift Light SemiCondensed" panose="020B0502040204020203" pitchFamily="34" charset="0"/>
              </a:rPr>
              <a:t>Numpy</a:t>
            </a:r>
            <a:endParaRPr lang="en-US" sz="1800" dirty="0">
              <a:solidFill>
                <a:srgbClr val="000000"/>
              </a:solidFill>
              <a:latin typeface="Bahnschrift Light SemiCondensed" panose="020B0502040204020203" pitchFamily="34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Bahnschrift Light SemiCondensed"/>
                <a:ea typeface="+mn-lt"/>
                <a:cs typeface="+mn-lt"/>
              </a:rPr>
              <a:t>Scipy</a:t>
            </a:r>
            <a:br>
              <a:rPr lang="en-US" sz="1500" dirty="0">
                <a:solidFill>
                  <a:srgbClr val="000000"/>
                </a:solidFill>
              </a:rPr>
            </a:br>
            <a:endParaRPr lang="en-US" sz="1500" dirty="0">
              <a:solidFill>
                <a:srgbClr val="000000"/>
              </a:solidFill>
            </a:endParaRP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322E90AB-F5D8-4B0F-A6B2-E133AE7E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5778" y="3348804"/>
            <a:ext cx="1223283" cy="17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890" y="4327633"/>
            <a:ext cx="3056109" cy="2530367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ED6DC52-42CE-4CE7-AAD7-AC4E44DAB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68" y="5044018"/>
            <a:ext cx="2420293" cy="157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199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solidFill>
                  <a:schemeClr val="tx1"/>
                </a:solidFill>
                <a:ea typeface="新細明體"/>
              </a:rPr>
              <a:t>Workflow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173" name="Rectangle 3">
            <a:extLst>
              <a:ext uri="{FF2B5EF4-FFF2-40B4-BE49-F238E27FC236}">
                <a16:creationId xmlns:a16="http://schemas.microsoft.com/office/drawing/2014/main" id="{BE4F952E-EE6F-4112-8811-A224A79DB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236407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IN" altLang="zh-TW" sz="3100" dirty="0">
                <a:ea typeface="新細明體"/>
              </a:rPr>
              <a:t>Model Selection</a:t>
            </a:r>
            <a:endParaRPr lang="en-US" sz="3100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6DBB193-D2A5-4EE7-A0E2-489B9B3E0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601" y="1782981"/>
            <a:ext cx="3006288" cy="4393982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Bahnschrift Light SemiCondensed" panose="020B0502040204020203" pitchFamily="34" charset="0"/>
              </a:rPr>
              <a:t>As a lightweight deep neural network, </a:t>
            </a:r>
            <a:r>
              <a:rPr lang="en-US" sz="1700" b="1" dirty="0" err="1">
                <a:latin typeface="Bahnschrift Light SemiCondensed" panose="020B0502040204020203" pitchFamily="34" charset="0"/>
              </a:rPr>
              <a:t>MobileNet</a:t>
            </a:r>
            <a:r>
              <a:rPr lang="en-US" sz="1700" dirty="0">
                <a:latin typeface="Bahnschrift Light SemiCondensed" panose="020B0502040204020203" pitchFamily="34" charset="0"/>
              </a:rPr>
              <a:t> has fewer parameters and higher classification accuracy. </a:t>
            </a:r>
          </a:p>
          <a:p>
            <a:r>
              <a:rPr lang="en-US" sz="1700" dirty="0">
                <a:latin typeface="Bahnschrift Light SemiCondensed" panose="020B0502040204020203" pitchFamily="34" charset="0"/>
              </a:rPr>
              <a:t>In order to further reduce the number of network parameters and improve the classification accuracy, dense blocks that are proposed in </a:t>
            </a:r>
            <a:r>
              <a:rPr lang="en-US" sz="1700" dirty="0" err="1">
                <a:latin typeface="Bahnschrift Light SemiCondensed" panose="020B0502040204020203" pitchFamily="34" charset="0"/>
              </a:rPr>
              <a:t>DenseNets</a:t>
            </a:r>
            <a:r>
              <a:rPr lang="en-US" sz="1700" dirty="0">
                <a:latin typeface="Bahnschrift Light SemiCondensed" panose="020B0502040204020203" pitchFamily="34" charset="0"/>
              </a:rPr>
              <a:t> are introduced into </a:t>
            </a:r>
            <a:r>
              <a:rPr lang="en-US" sz="1700" b="1" dirty="0" err="1">
                <a:latin typeface="Bahnschrift Light SemiCondensed" panose="020B0502040204020203" pitchFamily="34" charset="0"/>
              </a:rPr>
              <a:t>MobileNet</a:t>
            </a:r>
            <a:r>
              <a:rPr lang="en-US" sz="1700" dirty="0">
                <a:latin typeface="Bahnschrift Light SemiCondensed" panose="020B0502040204020203" pitchFamily="34" charset="0"/>
              </a:rPr>
              <a:t>.</a:t>
            </a:r>
            <a:endParaRPr lang="en-IN" sz="1700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7173" name="Group 7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1"/>
            <a:ext cx="729532" cy="1935307"/>
            <a:chOff x="10918968" y="713127"/>
            <a:chExt cx="1273032" cy="2532832"/>
          </a:xfrm>
        </p:grpSpPr>
        <p:sp>
          <p:nvSpPr>
            <p:cNvPr id="7174" name="Rectangle 7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5" name="Isosceles Triangle 8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22" name="Picture 2" descr="DeepSOCIAL: Social Distancing Monitoring and Infection Risk Assessment in  COVID-19 Pandemic">
            <a:extLst>
              <a:ext uri="{FF2B5EF4-FFF2-40B4-BE49-F238E27FC236}">
                <a16:creationId xmlns:a16="http://schemas.microsoft.com/office/drawing/2014/main" id="{9A7D8D26-FA67-4C55-A19D-1BF51D12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503" y="1624556"/>
            <a:ext cx="3517190" cy="2544634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6" name="Group 8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760545" cy="2017580"/>
            <a:chOff x="0" y="4601497"/>
            <a:chExt cx="1014060" cy="2017580"/>
          </a:xfrm>
        </p:grpSpPr>
        <p:sp>
          <p:nvSpPr>
            <p:cNvPr id="7177" name="Isosceles Triangle 8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4" name="Picture 4" descr="mobileNet-SSD network architecture. | Download Scientific Diagram">
            <a:extLst>
              <a:ext uri="{FF2B5EF4-FFF2-40B4-BE49-F238E27FC236}">
                <a16:creationId xmlns:a16="http://schemas.microsoft.com/office/drawing/2014/main" id="{5121D9BF-4324-4438-B083-C1D9FEDB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6277" y="4867879"/>
            <a:ext cx="5625122" cy="163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03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4" cy="6239661"/>
            <a:chOff x="-19221" y="251144"/>
            <a:chExt cx="5217958" cy="623966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70" name="Rectangle 2">
            <a:extLst>
              <a:ext uri="{FF2B5EF4-FFF2-40B4-BE49-F238E27FC236}">
                <a16:creationId xmlns:a16="http://schemas.microsoft.com/office/drawing/2014/main" id="{96A66ECD-66D5-4D9E-9FB5-FF7F51D7A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IN" altLang="zh-TW" sz="3100" dirty="0">
                <a:ea typeface="新細明體"/>
              </a:rPr>
              <a:t>Object Tracking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6DBB193-D2A5-4EE7-A0E2-489B9B3E0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38796" y="1007228"/>
            <a:ext cx="3915918" cy="47480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N" altLang="zh-TW" sz="1500" dirty="0">
              <a:solidFill>
                <a:schemeClr val="tx2"/>
              </a:solidFill>
              <a:latin typeface="Bahnschrift Light SemiCondensed"/>
              <a:ea typeface="新細明體"/>
            </a:endParaRPr>
          </a:p>
          <a:p>
            <a:r>
              <a:rPr lang="en-US" altLang="zh-TW" sz="1500" dirty="0">
                <a:solidFill>
                  <a:schemeClr val="tx2"/>
                </a:solidFill>
                <a:latin typeface="Bahnschrift Light SemiCondensed"/>
                <a:ea typeface="新細明體"/>
              </a:rPr>
              <a:t>Assign an ID to every detected person draw a box over there and measure the centroid of the box.</a:t>
            </a:r>
          </a:p>
          <a:p>
            <a:r>
              <a:rPr lang="en-US" altLang="zh-TW" sz="1500" dirty="0">
                <a:solidFill>
                  <a:schemeClr val="tx2"/>
                </a:solidFill>
                <a:latin typeface="Bahnschrift Light SemiCondensed"/>
                <a:ea typeface="新細明體"/>
              </a:rPr>
              <a:t>Use the Euclidean distance to detect change in centroid.</a:t>
            </a:r>
          </a:p>
          <a:p>
            <a:r>
              <a:rPr lang="en-US" altLang="zh-TW" sz="1500" dirty="0">
                <a:solidFill>
                  <a:schemeClr val="tx2"/>
                </a:solidFill>
                <a:latin typeface="Bahnschrift Light SemiCondensed"/>
                <a:ea typeface="新細明體"/>
              </a:rPr>
              <a:t>If the centroid moves out of frame in ‘up’ direction, decrease the counter, If the direction is ‘down’ , increase the counter.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A9AE12-F5A8-48E8-8DD1-13F401FC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24" y="739418"/>
            <a:ext cx="1776261" cy="13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569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7953C7-5BA2-4D87-921D-C683D24B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79901"/>
            <a:ext cx="7772400" cy="762000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2" name="2022-02-02 10-50-48">
            <a:hlinkClick r:id="" action="ppaction://media"/>
            <a:extLst>
              <a:ext uri="{FF2B5EF4-FFF2-40B4-BE49-F238E27FC236}">
                <a16:creationId xmlns:a16="http://schemas.microsoft.com/office/drawing/2014/main" id="{993F011D-9548-4740-94C5-38DD9C323F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190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7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249</Words>
  <Application>Microsoft Office PowerPoint</Application>
  <PresentationFormat>On-screen Show (4:3)</PresentationFormat>
  <Paragraphs>37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Bahnschrift Light SemiCondensed</vt:lpstr>
      <vt:lpstr>Calibri</vt:lpstr>
      <vt:lpstr>Times</vt:lpstr>
      <vt:lpstr>Blank Presentation</vt:lpstr>
      <vt:lpstr>Deep Learning Project : Realtime Human Detection &amp; Counter</vt:lpstr>
      <vt:lpstr>Course Takeaways</vt:lpstr>
      <vt:lpstr>About Project</vt:lpstr>
      <vt:lpstr> Motivation &amp; Use Case</vt:lpstr>
      <vt:lpstr>  Framework </vt:lpstr>
      <vt:lpstr>Workflow</vt:lpstr>
      <vt:lpstr>Model Selection</vt:lpstr>
      <vt:lpstr>Object Tracking</vt:lpstr>
      <vt:lpstr>DEMO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Trial User</dc:creator>
  <cp:lastModifiedBy>K V</cp:lastModifiedBy>
  <cp:revision>5</cp:revision>
  <dcterms:created xsi:type="dcterms:W3CDTF">2003-05-27T21:43:24Z</dcterms:created>
  <dcterms:modified xsi:type="dcterms:W3CDTF">2022-02-02T05:23:31Z</dcterms:modified>
</cp:coreProperties>
</file>